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drawing43.xml" ContentType="application/vnd.ms-office.drawingml.diagramDrawing+xml"/>
  <Override PartName="/ppt/diagrams/colors49.xml" ContentType="application/vnd.openxmlformats-officedocument.drawingml.diagramColors+xml"/>
  <Override PartName="/ppt/diagrams/quickStyle53.xml" ContentType="application/vnd.openxmlformats-officedocument.drawingml.diagramStyle+xml"/>
  <Override PartName="/ppt/diagrams/drawing54.xml" ContentType="application/vnd.ms-office.drawingml.diagramDrawing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5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notesSlides/notesSlide7.xml" ContentType="application/vnd.openxmlformats-officedocument.presentationml.notesSlide+xml"/>
  <Override PartName="/ppt/diagrams/colors27.xml" ContentType="application/vnd.openxmlformats-officedocument.drawingml.diagramColors+xml"/>
  <Override PartName="/ppt/charts/chart3.xml" ContentType="application/vnd.openxmlformats-officedocument.drawingml.chart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colors52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data54.xml" ContentType="application/vnd.openxmlformats-officedocument.drawingml.diagramData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diagrams/quickStyle58.xml" ContentType="application/vnd.openxmlformats-officedocument.drawingml.diagramStyle+xml"/>
  <Override PartName="/ppt/diagrams/drawing59.xml" ContentType="application/vnd.ms-office.drawingml.diagramDrawing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Override PartName="/ppt/diagrams/drawing48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diagrams/drawing37.xml" ContentType="application/vnd.ms-office.drawingml.diagramDrawing+xml"/>
  <Override PartName="/ppt/diagrams/layout58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diagrams/layout36.xml" ContentType="application/vnd.openxmlformats-officedocument.drawingml.diagramLayout+xml"/>
  <Override PartName="/ppt/notesSlides/notesSlide13.xml" ContentType="application/vnd.openxmlformats-officedocument.presentationml.notesSlide+xml"/>
  <Override PartName="/ppt/diagrams/layout47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50.xml" ContentType="application/vnd.openxmlformats-officedocument.drawingml.diagramStyle+xml"/>
  <Override PartName="/ppt/diagrams/drawing51.xml" ContentType="application/vnd.ms-office.drawingml.diagramDrawing+xml"/>
  <Override PartName="/ppt/diagrams/colors57.xml" ContentType="application/vnd.openxmlformats-officedocument.drawingml.diagramColors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drawing40.xml" ContentType="application/vnd.ms-office.drawingml.diagramDrawing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diagrams/data59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diagrams/layout50.xml" ContentType="application/vnd.openxmlformats-officedocument.drawingml.diagramLayout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data51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quickStyle19.xml" ContentType="application/vnd.openxmlformats-officedocument.drawingml.diagramStyle+xml"/>
  <Override PartName="/ppt/diagrams/data40.xml" ContentType="application/vnd.openxmlformats-officedocument.drawingml.diagramData+xml"/>
  <Default Extension="wmf" ContentType="image/x-wmf"/>
  <Override PartName="/ppt/diagrams/quickStyle55.xml" ContentType="application/vnd.openxmlformats-officedocument.drawingml.diagramStyle+xml"/>
  <Override PartName="/ppt/diagrams/drawing56.xml" ContentType="application/vnd.ms-office.drawingml.diagramDrawing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drawing34.xml" ContentType="application/vnd.ms-office.drawingml.diagramDrawing+xml"/>
  <Override PartName="/ppt/diagrams/quickStyle44.xml" ContentType="application/vnd.openxmlformats-officedocument.drawingml.diagramStyle+xml"/>
  <Override PartName="/ppt/diagrams/drawing45.xml" ContentType="application/vnd.ms-office.drawingml.diagramDrawing+xml"/>
  <Override PartName="/ppt/diagrams/layout5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layout33.xml" ContentType="application/vnd.openxmlformats-officedocument.drawingml.diagramLayout+xml"/>
  <Override PartName="/ppt/diagrams/colors54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layout22.xml" ContentType="application/vnd.openxmlformats-officedocument.drawingml.diagramLayout+xml"/>
  <Override PartName="/ppt/diagrams/colors43.xml" ContentType="application/vnd.openxmlformats-officedocument.drawingml.diagramColors+xml"/>
  <Override PartName="/ppt/diagrams/data56.xml" ContentType="application/vnd.openxmlformats-officedocument.drawingml.diagramData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diagrams/quickStyle49.xml" ContentType="application/vnd.openxmlformats-officedocument.drawingml.diagramStyle+xml"/>
  <Override PartName="/ppt/slides/slide24.xml" ContentType="application/vnd.openxmlformats-officedocument.presentationml.slid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39.xml" ContentType="application/vnd.ms-office.drawingml.diagramDrawing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diagrams/drawing28.xml" ContentType="application/vnd.ms-office.drawingml.diagramDrawing+xml"/>
  <Override PartName="/ppt/diagrams/layout38.xml" ContentType="application/vnd.openxmlformats-officedocument.drawingml.diagramLayout+xml"/>
  <Override PartName="/ppt/notesSlides/notesSlide15.xml" ContentType="application/vnd.openxmlformats-officedocument.presentationml.notesSlide+xml"/>
  <Override PartName="/ppt/diagrams/layout49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52.xml" ContentType="application/vnd.openxmlformats-officedocument.drawingml.diagramStyle+xml"/>
  <Override PartName="/ppt/diagrams/drawing53.xml" ContentType="application/vnd.ms-office.drawingml.diagramDrawing+xml"/>
  <Override PartName="/ppt/diagrams/colors59.xml" ContentType="application/vnd.openxmlformats-officedocument.drawingml.diagramColors+xml"/>
  <Override PartName="/ppt/diagrams/layout16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drawing42.xml" ContentType="application/vnd.ms-office.drawingml.diagramDrawing+xml"/>
  <Override PartName="/ppt/diagrams/colors48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layout52.xml" ContentType="application/vnd.openxmlformats-officedocument.drawingml.diagramLayout+xml"/>
  <Override PartName="/ppt/diagrams/colors55.xml" ContentType="application/vnd.openxmlformats-officedocument.drawingml.diagramColors+xml"/>
  <Override PartName="/ppt/diagrams/data57.xml" ContentType="application/vnd.openxmlformats-officedocument.drawingml.diagramData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charts/chart2.xml" ContentType="application/vnd.openxmlformats-officedocument.drawingml.chart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diagrams/colors51.xml" ContentType="application/vnd.openxmlformats-officedocument.drawingml.diagramColors+xml"/>
  <Override PartName="/ppt/diagrams/data53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diagrams/quickStyle57.xml" ContentType="application/vnd.openxmlformats-officedocument.drawingml.diagramStyle+xml"/>
  <Override PartName="/ppt/diagrams/drawing58.xml" ContentType="application/vnd.ms-office.drawingml.diagramDrawing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drawing36.xml" ContentType="application/vnd.ms-office.drawingml.diagramDrawing+xml"/>
  <Override PartName="/ppt/diagrams/quickStyle46.xml" ContentType="application/vnd.openxmlformats-officedocument.drawingml.diagramStyle+xml"/>
  <Override PartName="/ppt/diagrams/drawing47.xml" ContentType="application/vnd.ms-office.drawingml.diagramDrawing+xml"/>
  <Override PartName="/ppt/diagrams/layout57.xml" ContentType="application/vnd.openxmlformats-officedocument.drawingml.diagram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35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56.xml" ContentType="application/vnd.openxmlformats-officedocument.drawingml.diagramColors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diagrams/drawing50.xml" ContentType="application/vnd.ms-office.drawingml.diagramDrawing+xml"/>
  <Override PartName="/ppt/diagrams/data58.xml" ContentType="application/vnd.openxmlformats-officedocument.drawingml.diagramData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diagrams/data50.xml" ContentType="application/vnd.openxmlformats-officedocument.drawingml.diagramData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diagrams/quickStyle54.xml" ContentType="application/vnd.openxmlformats-officedocument.drawingml.diagramStyle+xml"/>
  <Override PartName="/ppt/diagrams/drawing55.xml" ContentType="application/vnd.ms-office.drawingml.diagramDrawing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drawing44.xml" ContentType="application/vnd.ms-office.drawingml.diagramDrawing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colors39.xml" ContentType="application/vnd.openxmlformats-officedocument.drawingml.diagramColors+xml"/>
  <Override PartName="/ppt/diagrams/layout54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53.xml" ContentType="application/vnd.openxmlformats-officedocument.drawingml.diagramColors+xml"/>
  <Override PartName="/ppt/diagrams/data55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diagrams/quickStyle59.xml" ContentType="application/vnd.openxmlformats-officedocument.drawingml.diagramStyl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rawing38.xml" ContentType="application/vnd.ms-office.drawingml.diagramDrawing+xml"/>
  <Override PartName="/ppt/diagrams/quickStyle48.xml" ContentType="application/vnd.openxmlformats-officedocument.drawingml.diagramStyle+xml"/>
  <Override PartName="/ppt/diagrams/drawing49.xml" ContentType="application/vnd.ms-office.drawingml.diagramDrawing+xml"/>
  <Override PartName="/ppt/diagrams/layout59.xml" ContentType="application/vnd.openxmlformats-officedocument.drawingml.diagramLayout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diagrams/layout48.xml" ContentType="application/vnd.openxmlformats-officedocument.drawingml.diagram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7.xml" ContentType="application/vnd.openxmlformats-officedocument.drawingml.diagramLayout+xml"/>
  <Override PartName="/ppt/notesSlides/notesSlide14.xml" ContentType="application/vnd.openxmlformats-officedocument.presentationml.notesSlide+xml"/>
  <Override PartName="/ppt/diagrams/colors58.xml" ContentType="application/vnd.openxmlformats-officedocument.drawingml.diagramColors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layout26.xml" ContentType="application/vnd.openxmlformats-officedocument.drawingml.diagramLayout+xml"/>
  <Override PartName="/ppt/diagrams/drawing41.xml" ContentType="application/vnd.ms-office.drawingml.diagramDrawing+xml"/>
  <Override PartName="/ppt/diagrams/colors47.xml" ContentType="application/vnd.openxmlformats-officedocument.drawingml.diagramColors+xml"/>
  <Override PartName="/ppt/diagrams/quickStyle51.xml" ContentType="application/vnd.openxmlformats-officedocument.drawingml.diagramStyle+xml"/>
  <Override PartName="/ppt/diagrams/drawing52.xml" ContentType="application/vnd.ms-office.drawingml.diagramDrawing+xml"/>
  <Override PartName="/ppt/diagrams/quickStyle9.xml" ContentType="application/vnd.openxmlformats-officedocument.drawingml.diagramStyle+xml"/>
  <Override PartName="/ppt/diagrams/drawing30.xml" ContentType="application/vnd.ms-office.drawingml.diagramDrawing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ata49.xml" ContentType="application/vnd.openxmlformats-officedocument.drawingml.diagramData+xml"/>
  <Override PartName="/ppt/diagrams/layout51.xml" ContentType="application/vnd.openxmlformats-officedocument.drawingml.diagramLayout+xml"/>
  <Override PartName="/ppt/charts/chart1.xml" ContentType="application/vnd.openxmlformats-officedocument.drawingml.chart+xml"/>
  <Override PartName="/ppt/diagrams/colors1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2.xml" ContentType="application/vnd.openxmlformats-officedocument.drawingml.diagramColors+xml"/>
  <Override PartName="/ppt/diagrams/data16.xml" ContentType="application/vnd.openxmlformats-officedocument.drawingml.diagramData+xml"/>
  <Override PartName="/ppt/diagrams/colors50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data52.xml" ContentType="application/vnd.openxmlformats-officedocument.drawingml.diagramData+xml"/>
  <Default Extension="jpeg" ContentType="image/jpeg"/>
  <Override PartName="/ppt/diagrams/quickStyle1.xml" ContentType="application/vnd.openxmlformats-officedocument.drawingml.diagramStyle+xml"/>
  <Override PartName="/ppt/diagrams/data30.xml" ContentType="application/vnd.openxmlformats-officedocument.drawingml.diagramData+xml"/>
  <Override PartName="/ppt/diagrams/data41.xml" ContentType="application/vnd.openxmlformats-officedocument.drawingml.diagramData+xml"/>
  <Override PartName="/ppt/diagrams/quickStyle56.xml" ContentType="application/vnd.openxmlformats-officedocument.drawingml.diagramStyle+xml"/>
  <Override PartName="/ppt/diagrams/drawing57.xml" ContentType="application/vnd.ms-office.drawingml.diagramDrawing+xml"/>
  <Override PartName="/ppt/diagrams/quickStyle45.xml" ContentType="application/vnd.openxmlformats-officedocument.drawingml.diagramStyle+xml"/>
  <Override PartName="/ppt/diagrams/drawing46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diagrams/layout56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layout34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layout45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6" r:id="rId3"/>
    <p:sldId id="258" r:id="rId4"/>
    <p:sldId id="259" r:id="rId5"/>
    <p:sldId id="260" r:id="rId6"/>
    <p:sldId id="316" r:id="rId7"/>
    <p:sldId id="327" r:id="rId8"/>
    <p:sldId id="317" r:id="rId9"/>
    <p:sldId id="294" r:id="rId10"/>
    <p:sldId id="318" r:id="rId11"/>
    <p:sldId id="325" r:id="rId12"/>
    <p:sldId id="324" r:id="rId13"/>
    <p:sldId id="314" r:id="rId14"/>
    <p:sldId id="326" r:id="rId15"/>
    <p:sldId id="287" r:id="rId16"/>
    <p:sldId id="299" r:id="rId17"/>
    <p:sldId id="297" r:id="rId18"/>
    <p:sldId id="310" r:id="rId19"/>
    <p:sldId id="307" r:id="rId20"/>
    <p:sldId id="303" r:id="rId21"/>
    <p:sldId id="280" r:id="rId22"/>
    <p:sldId id="301" r:id="rId23"/>
    <p:sldId id="282" r:id="rId24"/>
    <p:sldId id="328" r:id="rId25"/>
    <p:sldId id="305" r:id="rId26"/>
    <p:sldId id="31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B7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87929" autoAdjust="0"/>
  </p:normalViewPr>
  <p:slideViewPr>
    <p:cSldViewPr>
      <p:cViewPr varScale="1">
        <p:scale>
          <a:sx n="85" d="100"/>
          <a:sy n="85" d="100"/>
        </p:scale>
        <p:origin x="-114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ng\Desktop\Book1%20(Autosaved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ng\Desktop\Book1%20(Autosav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0"/>
  <c:chart>
    <c:autoTitleDeleted val="1"/>
    <c:plotArea>
      <c:layout/>
      <c:lineChart>
        <c:grouping val="standard"/>
        <c:ser>
          <c:idx val="0"/>
          <c:order val="0"/>
          <c:marker>
            <c:symbol val="none"/>
          </c:marker>
          <c:cat>
            <c:numRef>
              <c:f>Sheet1!$C$1:$C$60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cat>
          <c:val>
            <c:numRef>
              <c:f>Sheet1!$B$1:$B$60</c:f>
              <c:numCache>
                <c:formatCode>General</c:formatCode>
                <c:ptCount val="60"/>
                <c:pt idx="0">
                  <c:v>0</c:v>
                </c:pt>
                <c:pt idx="1">
                  <c:v>0.14981273400000028</c:v>
                </c:pt>
                <c:pt idx="2">
                  <c:v>0.28838951300000087</c:v>
                </c:pt>
                <c:pt idx="3">
                  <c:v>0.32162921300000064</c:v>
                </c:pt>
                <c:pt idx="4">
                  <c:v>0.3501872660000005</c:v>
                </c:pt>
                <c:pt idx="5">
                  <c:v>0.369850187000001</c:v>
                </c:pt>
                <c:pt idx="6">
                  <c:v>0.39044943800000032</c:v>
                </c:pt>
                <c:pt idx="7">
                  <c:v>0.40449438200000032</c:v>
                </c:pt>
                <c:pt idx="8">
                  <c:v>0.41807116100000064</c:v>
                </c:pt>
                <c:pt idx="9">
                  <c:v>0.43679775300000001</c:v>
                </c:pt>
                <c:pt idx="10">
                  <c:v>0.55056179799999949</c:v>
                </c:pt>
                <c:pt idx="11">
                  <c:v>0.55945692899999899</c:v>
                </c:pt>
                <c:pt idx="12">
                  <c:v>0.57350187300000099</c:v>
                </c:pt>
                <c:pt idx="13">
                  <c:v>0.58099250899999999</c:v>
                </c:pt>
                <c:pt idx="14">
                  <c:v>0.591292135</c:v>
                </c:pt>
                <c:pt idx="15">
                  <c:v>0.60205992500000005</c:v>
                </c:pt>
                <c:pt idx="16">
                  <c:v>0.60814606700000062</c:v>
                </c:pt>
                <c:pt idx="17">
                  <c:v>0.61095505600000199</c:v>
                </c:pt>
                <c:pt idx="18">
                  <c:v>0.61282771500000099</c:v>
                </c:pt>
                <c:pt idx="19">
                  <c:v>0.61985018700000005</c:v>
                </c:pt>
                <c:pt idx="20">
                  <c:v>0.62546816499999958</c:v>
                </c:pt>
                <c:pt idx="21">
                  <c:v>0.63061797800000063</c:v>
                </c:pt>
                <c:pt idx="22">
                  <c:v>0.6338951310000015</c:v>
                </c:pt>
                <c:pt idx="23">
                  <c:v>0.64044943800000176</c:v>
                </c:pt>
                <c:pt idx="24">
                  <c:v>0.64747191000000126</c:v>
                </c:pt>
                <c:pt idx="25">
                  <c:v>0.65449438199999999</c:v>
                </c:pt>
                <c:pt idx="26">
                  <c:v>0.65683520600000211</c:v>
                </c:pt>
                <c:pt idx="27">
                  <c:v>0.65777153600000227</c:v>
                </c:pt>
                <c:pt idx="28">
                  <c:v>0.65870786500000111</c:v>
                </c:pt>
                <c:pt idx="29">
                  <c:v>0.66245318399999997</c:v>
                </c:pt>
                <c:pt idx="30">
                  <c:v>0.66526217200000004</c:v>
                </c:pt>
                <c:pt idx="31">
                  <c:v>0.66760299599999995</c:v>
                </c:pt>
                <c:pt idx="32">
                  <c:v>0.67088015000000112</c:v>
                </c:pt>
                <c:pt idx="33">
                  <c:v>0.68960674200000138</c:v>
                </c:pt>
                <c:pt idx="34">
                  <c:v>0.69756554299999995</c:v>
                </c:pt>
                <c:pt idx="35">
                  <c:v>0.70224719099999999</c:v>
                </c:pt>
                <c:pt idx="36">
                  <c:v>0.7055243449999995</c:v>
                </c:pt>
                <c:pt idx="37">
                  <c:v>0.70692883900000125</c:v>
                </c:pt>
                <c:pt idx="38">
                  <c:v>0.70786516899999996</c:v>
                </c:pt>
                <c:pt idx="39">
                  <c:v>0.70786516899999996</c:v>
                </c:pt>
                <c:pt idx="40">
                  <c:v>0.70926966300000005</c:v>
                </c:pt>
                <c:pt idx="41">
                  <c:v>0.71067415700000125</c:v>
                </c:pt>
                <c:pt idx="42">
                  <c:v>0.71301498099999949</c:v>
                </c:pt>
                <c:pt idx="43">
                  <c:v>0.71395131100000064</c:v>
                </c:pt>
                <c:pt idx="44">
                  <c:v>0.82256554299999951</c:v>
                </c:pt>
                <c:pt idx="45">
                  <c:v>0.82631086099999951</c:v>
                </c:pt>
                <c:pt idx="46">
                  <c:v>0.83333333300000001</c:v>
                </c:pt>
                <c:pt idx="47">
                  <c:v>0.83473782800000063</c:v>
                </c:pt>
                <c:pt idx="48">
                  <c:v>0.83614232200000005</c:v>
                </c:pt>
                <c:pt idx="49">
                  <c:v>0.83988764000000005</c:v>
                </c:pt>
                <c:pt idx="50">
                  <c:v>0.84550561800000112</c:v>
                </c:pt>
                <c:pt idx="51">
                  <c:v>0.84925093600000112</c:v>
                </c:pt>
                <c:pt idx="52">
                  <c:v>0.85205992500000005</c:v>
                </c:pt>
                <c:pt idx="53">
                  <c:v>0.855337079</c:v>
                </c:pt>
                <c:pt idx="54">
                  <c:v>0.85814606700000062</c:v>
                </c:pt>
                <c:pt idx="55">
                  <c:v>0.85861423200000175</c:v>
                </c:pt>
                <c:pt idx="56">
                  <c:v>0.85861423200000175</c:v>
                </c:pt>
                <c:pt idx="57">
                  <c:v>0.86048689099999998</c:v>
                </c:pt>
                <c:pt idx="58">
                  <c:v>0.86095505600000199</c:v>
                </c:pt>
                <c:pt idx="59">
                  <c:v>0.86095505600000199</c:v>
                </c:pt>
              </c:numCache>
            </c:numRef>
          </c:val>
        </c:ser>
        <c:marker val="1"/>
        <c:axId val="70395008"/>
        <c:axId val="70396928"/>
      </c:lineChart>
      <c:catAx>
        <c:axId val="703950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Availability Gap (Days)</a:t>
                </a:r>
              </a:p>
            </c:rich>
          </c:tx>
          <c:layout/>
        </c:title>
        <c:numFmt formatCode="#,##0;\-#,##0" sourceLinked="0"/>
        <c:minorTickMark val="out"/>
        <c:tickLblPos val="nextTo"/>
        <c:crossAx val="70396928"/>
        <c:crosses val="autoZero"/>
        <c:auto val="1"/>
        <c:lblAlgn val="ctr"/>
        <c:lblOffset val="100"/>
        <c:tickLblSkip val="10"/>
        <c:tickMarkSkip val="10"/>
      </c:catAx>
      <c:valAx>
        <c:axId val="70396928"/>
        <c:scaling>
          <c:orientation val="minMax"/>
        </c:scaling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%</a:t>
                </a:r>
              </a:p>
            </c:rich>
          </c:tx>
          <c:layout/>
        </c:title>
        <c:numFmt formatCode="General" sourceLinked="1"/>
        <c:tickLblPos val="nextTo"/>
        <c:crossAx val="70395008"/>
        <c:crosses val="autoZero"/>
        <c:crossBetween val="midCat"/>
        <c:majorUnit val="0.5"/>
        <c:minorUnit val="0.1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5270701456435604"/>
          <c:y val="7.048592884222811E-2"/>
          <c:w val="0.82768514229838985"/>
          <c:h val="0.61746172353455864"/>
        </c:manualLayout>
      </c:layout>
      <c:lineChart>
        <c:grouping val="standard"/>
        <c:ser>
          <c:idx val="0"/>
          <c:order val="0"/>
          <c:tx>
            <c:v>1</c:v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marker>
            <c:symbol val="x"/>
            <c:size val="9"/>
            <c:spPr>
              <a:noFill/>
              <a:ln w="19050"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strRef>
              <c:f>Sheet1!$C$1:$C$5</c:f>
              <c:strCache>
                <c:ptCount val="5"/>
                <c:pt idx="0">
                  <c:v>1632x1224</c:v>
                </c:pt>
                <c:pt idx="1">
                  <c:v>1280x960</c:v>
                </c:pt>
                <c:pt idx="2">
                  <c:v>1024x768</c:v>
                </c:pt>
                <c:pt idx="3">
                  <c:v>960x720</c:v>
                </c:pt>
                <c:pt idx="4">
                  <c:v>816x612</c:v>
                </c:pt>
              </c:strCache>
            </c:strRef>
          </c:cat>
          <c:val>
            <c:numRef>
              <c:f>Sheet1!$A$1:$A$5</c:f>
              <c:numCache>
                <c:formatCode>General</c:formatCode>
                <c:ptCount val="5"/>
                <c:pt idx="0">
                  <c:v>4138</c:v>
                </c:pt>
                <c:pt idx="1">
                  <c:v>2957</c:v>
                </c:pt>
                <c:pt idx="2">
                  <c:v>1660</c:v>
                </c:pt>
                <c:pt idx="3">
                  <c:v>1522</c:v>
                </c:pt>
                <c:pt idx="4">
                  <c:v>1262</c:v>
                </c:pt>
              </c:numCache>
            </c:numRef>
          </c:val>
        </c:ser>
        <c:marker val="1"/>
        <c:axId val="76790016"/>
        <c:axId val="76787712"/>
      </c:lineChart>
      <c:valAx>
        <c:axId val="76787712"/>
        <c:scaling>
          <c:orientation val="minMax"/>
          <c:min val="500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(ms)</a:t>
                </a:r>
              </a:p>
            </c:rich>
          </c:tx>
          <c:layout/>
        </c:title>
        <c:numFmt formatCode="General" sourceLinked="1"/>
        <c:tickLblPos val="nextTo"/>
        <c:crossAx val="76790016"/>
        <c:crosses val="autoZero"/>
        <c:crossBetween val="between"/>
      </c:valAx>
      <c:catAx>
        <c:axId val="767900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Resolution</a:t>
                </a:r>
              </a:p>
            </c:rich>
          </c:tx>
          <c:layout/>
        </c:title>
        <c:majorTickMark val="none"/>
        <c:tickLblPos val="nextTo"/>
        <c:crossAx val="76787712"/>
        <c:crosses val="autoZero"/>
        <c:auto val="1"/>
        <c:lblAlgn val="ctr"/>
        <c:lblOffset val="100"/>
      </c:cat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4557117276228321"/>
          <c:y val="7.048592884222811E-2"/>
          <c:w val="0.78849167218583704"/>
          <c:h val="0.61746172353455864"/>
        </c:manualLayout>
      </c:layout>
      <c:lineChart>
        <c:grouping val="standard"/>
        <c:ser>
          <c:idx val="0"/>
          <c:order val="0"/>
          <c:tx>
            <c:v>1</c:v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marker>
            <c:symbol val="x"/>
            <c:size val="9"/>
            <c:spPr>
              <a:noFill/>
              <a:ln w="19050"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strRef>
              <c:f>Sheet1!$C$1:$C$5</c:f>
              <c:strCache>
                <c:ptCount val="5"/>
                <c:pt idx="0">
                  <c:v>1632x1224</c:v>
                </c:pt>
                <c:pt idx="1">
                  <c:v>1280x960</c:v>
                </c:pt>
                <c:pt idx="2">
                  <c:v>1024x768</c:v>
                </c:pt>
                <c:pt idx="3">
                  <c:v>960x720</c:v>
                </c:pt>
                <c:pt idx="4">
                  <c:v>816x612</c:v>
                </c:pt>
              </c:strCache>
            </c:strRef>
          </c:cat>
          <c:val>
            <c:numRef>
              <c:f>Sheet1!$A$1:$A$5</c:f>
              <c:numCache>
                <c:formatCode>General</c:formatCode>
                <c:ptCount val="5"/>
                <c:pt idx="0">
                  <c:v>4138</c:v>
                </c:pt>
                <c:pt idx="1">
                  <c:v>2957</c:v>
                </c:pt>
                <c:pt idx="2">
                  <c:v>1660</c:v>
                </c:pt>
                <c:pt idx="3">
                  <c:v>1522</c:v>
                </c:pt>
                <c:pt idx="4">
                  <c:v>1262</c:v>
                </c:pt>
              </c:numCache>
            </c:numRef>
          </c:val>
        </c:ser>
        <c:marker val="1"/>
        <c:axId val="76817920"/>
        <c:axId val="76811264"/>
      </c:lineChart>
      <c:lineChart>
        <c:grouping val="standard"/>
        <c:ser>
          <c:idx val="1"/>
          <c:order val="1"/>
          <c:tx>
            <c:v>2</c:v>
          </c:tx>
          <c:marker>
            <c:symbol val="circle"/>
            <c:size val="10"/>
            <c:spPr>
              <a:noFill/>
              <a:ln w="19050"/>
            </c:spPr>
          </c:marker>
          <c:cat>
            <c:strRef>
              <c:f>Sheet1!$C$1:$C$5</c:f>
              <c:strCache>
                <c:ptCount val="5"/>
                <c:pt idx="0">
                  <c:v>1632x1224</c:v>
                </c:pt>
                <c:pt idx="1">
                  <c:v>1280x960</c:v>
                </c:pt>
                <c:pt idx="2">
                  <c:v>1024x768</c:v>
                </c:pt>
                <c:pt idx="3">
                  <c:v>960x720</c:v>
                </c:pt>
                <c:pt idx="4">
                  <c:v>816x612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0.48000000000000032</c:v>
                </c:pt>
                <c:pt idx="1">
                  <c:v>0.48000000000000032</c:v>
                </c:pt>
                <c:pt idx="2">
                  <c:v>3.8</c:v>
                </c:pt>
                <c:pt idx="3">
                  <c:v>8.19</c:v>
                </c:pt>
                <c:pt idx="4">
                  <c:v>21.43</c:v>
                </c:pt>
              </c:numCache>
            </c:numRef>
          </c:val>
        </c:ser>
        <c:marker val="1"/>
        <c:axId val="76825728"/>
        <c:axId val="76819840"/>
      </c:lineChart>
      <c:valAx>
        <c:axId val="76811264"/>
        <c:scaling>
          <c:orientation val="minMax"/>
          <c:min val="500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(ms)</a:t>
                </a:r>
              </a:p>
            </c:rich>
          </c:tx>
          <c:layout/>
        </c:title>
        <c:numFmt formatCode="General" sourceLinked="1"/>
        <c:tickLblPos val="nextTo"/>
        <c:crossAx val="76817920"/>
        <c:crosses val="autoZero"/>
        <c:crossBetween val="between"/>
      </c:valAx>
      <c:catAx>
        <c:axId val="7681792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Resolution</a:t>
                </a:r>
              </a:p>
            </c:rich>
          </c:tx>
          <c:layout/>
        </c:title>
        <c:majorTickMark val="none"/>
        <c:tickLblPos val="nextTo"/>
        <c:crossAx val="76811264"/>
        <c:crosses val="autoZero"/>
        <c:auto val="1"/>
        <c:lblAlgn val="ctr"/>
        <c:lblOffset val="100"/>
      </c:catAx>
      <c:valAx>
        <c:axId val="76819840"/>
        <c:scaling>
          <c:orientation val="minMax"/>
          <c:min val="0"/>
        </c:scaling>
        <c:axPos val="r"/>
        <c:numFmt formatCode="General" sourceLinked="1"/>
        <c:tickLblPos val="nextTo"/>
        <c:crossAx val="76825728"/>
        <c:crosses val="max"/>
        <c:crossBetween val="between"/>
      </c:valAx>
      <c:catAx>
        <c:axId val="76825728"/>
        <c:scaling>
          <c:orientation val="minMax"/>
        </c:scaling>
        <c:delete val="1"/>
        <c:axPos val="b"/>
        <c:tickLblPos val="none"/>
        <c:crossAx val="76819840"/>
        <c:crosses val="autoZero"/>
        <c:auto val="1"/>
        <c:lblAlgn val="ctr"/>
        <c:lblOffset val="100"/>
      </c:cat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pPr algn="l"/>
          <a:r>
            <a:rPr lang="en-US" sz="2000" b="0" i="0" dirty="0" smtClean="0">
              <a:solidFill>
                <a:schemeClr val="tx1"/>
              </a:solidFill>
            </a:rPr>
            <a:t>Trends in Photo and Video Uploads – </a:t>
          </a:r>
          <a:r>
            <a:rPr lang="en-US" sz="2000" b="1" i="0" dirty="0" smtClean="0">
              <a:solidFill>
                <a:schemeClr val="tx1"/>
              </a:solidFill>
            </a:rPr>
            <a:t>More &amp; More Delayed</a:t>
          </a:r>
          <a:endParaRPr lang="en-US" sz="2000" b="1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9610C503-2CED-49F2-9FA5-FECE3C6B479D}">
      <dgm:prSet custT="1"/>
      <dgm:spPr/>
      <dgm:t>
        <a:bodyPr/>
        <a:lstStyle/>
        <a:p>
          <a:pPr algn="l"/>
          <a:r>
            <a:rPr lang="en-US" sz="2000" b="0" i="0" dirty="0" smtClean="0"/>
            <a:t>increasing bandwidth requirements</a:t>
          </a:r>
          <a:endParaRPr lang="en-US" sz="2000" dirty="0" smtClean="0"/>
        </a:p>
      </dgm:t>
    </dgm:pt>
    <dgm:pt modelId="{CE139C38-DE2A-470B-9005-DF52BC887534}" type="parTrans" cxnId="{4D29DC37-B5EA-4A87-AF6A-A5567E6A70DC}">
      <dgm:prSet/>
      <dgm:spPr/>
      <dgm:t>
        <a:bodyPr/>
        <a:lstStyle/>
        <a:p>
          <a:endParaRPr lang="en-US"/>
        </a:p>
      </dgm:t>
    </dgm:pt>
    <dgm:pt modelId="{5689B912-E3EB-4404-8ED9-5B85645AAC33}" type="sibTrans" cxnId="{4D29DC37-B5EA-4A87-AF6A-A5567E6A70DC}">
      <dgm:prSet/>
      <dgm:spPr/>
      <dgm:t>
        <a:bodyPr/>
        <a:lstStyle/>
        <a:p>
          <a:endParaRPr lang="en-US"/>
        </a:p>
      </dgm:t>
    </dgm:pt>
    <dgm:pt modelId="{D8664C9B-9F20-44CE-992B-E6643C4BF56C}">
      <dgm:prSet custT="1"/>
      <dgm:spPr/>
      <dgm:t>
        <a:bodyPr/>
        <a:lstStyle/>
        <a:p>
          <a:pPr algn="l"/>
          <a:r>
            <a:rPr lang="en-US" sz="2000" b="0" i="0" dirty="0" smtClean="0"/>
            <a:t>high-resolution cameras</a:t>
          </a:r>
          <a:endParaRPr lang="en-US" sz="2000" dirty="0" smtClean="0"/>
        </a:p>
      </dgm:t>
    </dgm:pt>
    <dgm:pt modelId="{94F78D88-D8DE-49E2-ADB7-C128AA26EABF}" type="parTrans" cxnId="{D43CE295-4AD9-4CFC-AE58-B5C943AB366B}">
      <dgm:prSet/>
      <dgm:spPr/>
      <dgm:t>
        <a:bodyPr/>
        <a:lstStyle/>
        <a:p>
          <a:endParaRPr lang="en-US"/>
        </a:p>
      </dgm:t>
    </dgm:pt>
    <dgm:pt modelId="{1CA28F31-2027-4C7C-A79E-3CBF699F2FE3}" type="sibTrans" cxnId="{D43CE295-4AD9-4CFC-AE58-B5C943AB366B}">
      <dgm:prSet/>
      <dgm:spPr/>
      <dgm:t>
        <a:bodyPr/>
        <a:lstStyle/>
        <a:p>
          <a:endParaRPr lang="en-US"/>
        </a:p>
      </dgm:t>
    </dgm:pt>
    <dgm:pt modelId="{EF725985-D507-42E5-8E18-01ABEDE15317}">
      <dgm:prSet custT="1"/>
      <dgm:spPr/>
      <dgm:t>
        <a:bodyPr/>
        <a:lstStyle/>
        <a:p>
          <a:pPr algn="l"/>
          <a:r>
            <a:rPr lang="en-US" sz="2000" b="0" i="0" dirty="0" smtClean="0"/>
            <a:t>restricted usage limits for cellular data plan</a:t>
          </a:r>
          <a:endParaRPr lang="en-US" sz="2000" dirty="0" smtClean="0"/>
        </a:p>
      </dgm:t>
    </dgm:pt>
    <dgm:pt modelId="{2CEFF504-6BC5-40C4-9E0A-CB0A2AE347D7}" type="parTrans" cxnId="{9AC15422-68F0-442C-A973-6B4B9AD571F4}">
      <dgm:prSet/>
      <dgm:spPr/>
      <dgm:t>
        <a:bodyPr/>
        <a:lstStyle/>
        <a:p>
          <a:endParaRPr lang="en-US"/>
        </a:p>
      </dgm:t>
    </dgm:pt>
    <dgm:pt modelId="{A7108497-7F75-4F5D-AE4D-B251DDFC0F04}" type="sibTrans" cxnId="{9AC15422-68F0-442C-A973-6B4B9AD571F4}">
      <dgm:prSet/>
      <dgm:spPr/>
      <dgm:t>
        <a:bodyPr/>
        <a:lstStyle/>
        <a:p>
          <a:endParaRPr lang="en-US"/>
        </a:p>
      </dgm:t>
    </dgm:pt>
    <dgm:pt modelId="{C2E5B40E-3D88-4FFB-BD9F-8ACFE4847600}">
      <dgm:prSet custT="1"/>
      <dgm:spPr/>
      <dgm:t>
        <a:bodyPr/>
        <a:lstStyle/>
        <a:p>
          <a:pPr algn="l"/>
          <a:r>
            <a:rPr lang="en-US" sz="2000" b="0" i="0" dirty="0" smtClean="0"/>
            <a:t>restricted cellular capacity</a:t>
          </a:r>
          <a:endParaRPr lang="en-US" sz="2000" dirty="0" smtClean="0"/>
        </a:p>
      </dgm:t>
    </dgm:pt>
    <dgm:pt modelId="{AE6E5117-51D3-447B-A5E9-2F20AA106831}" type="parTrans" cxnId="{8FEB75E0-C421-41E7-83B3-C3C0C2460C9E}">
      <dgm:prSet/>
      <dgm:spPr/>
      <dgm:t>
        <a:bodyPr/>
        <a:lstStyle/>
        <a:p>
          <a:endParaRPr lang="en-US"/>
        </a:p>
      </dgm:t>
    </dgm:pt>
    <dgm:pt modelId="{3F7AB3ED-2B04-46DE-8C70-A1A64721B74F}" type="sibTrans" cxnId="{8FEB75E0-C421-41E7-83B3-C3C0C2460C9E}">
      <dgm:prSet/>
      <dgm:spPr/>
      <dgm:t>
        <a:bodyPr/>
        <a:lstStyle/>
        <a:p>
          <a:endParaRPr lang="en-US"/>
        </a:p>
      </dgm:t>
    </dgm:pt>
    <dgm:pt modelId="{A2361F04-E65D-472B-A394-3B08C9BD6201}">
      <dgm:prSet custT="1"/>
      <dgm:spPr/>
      <dgm:t>
        <a:bodyPr/>
        <a:lstStyle/>
        <a:p>
          <a:pPr algn="l"/>
          <a:r>
            <a:rPr lang="en-US" sz="2000" b="0" i="0" dirty="0" smtClean="0">
              <a:solidFill>
                <a:schemeClr val="tx1"/>
              </a:solidFill>
            </a:rPr>
            <a:t>Delayed Uploads Resulting in – </a:t>
          </a:r>
          <a:r>
            <a:rPr lang="en-US" sz="2000" b="1" i="0" dirty="0" smtClean="0">
              <a:solidFill>
                <a:schemeClr val="tx1"/>
              </a:solidFill>
            </a:rPr>
            <a:t>Availability Gap</a:t>
          </a:r>
          <a:endParaRPr lang="en-US" sz="2000" dirty="0" smtClean="0">
            <a:solidFill>
              <a:schemeClr val="tx1"/>
            </a:solidFill>
          </a:endParaRPr>
        </a:p>
      </dgm:t>
    </dgm:pt>
    <dgm:pt modelId="{A0021989-F409-4A11-B508-31359CEE532A}" type="parTrans" cxnId="{65B721FD-1230-4BBE-9441-D8642E40F9C7}">
      <dgm:prSet/>
      <dgm:spPr/>
      <dgm:t>
        <a:bodyPr/>
        <a:lstStyle/>
        <a:p>
          <a:endParaRPr lang="en-US"/>
        </a:p>
      </dgm:t>
    </dgm:pt>
    <dgm:pt modelId="{7A1A5156-2A06-42F5-90A6-734C8545BBF5}" type="sibTrans" cxnId="{65B721FD-1230-4BBE-9441-D8642E40F9C7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2" custScaleY="37775" custLinFactNeighborY="-56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D59C3-AC33-4BB1-8592-74CE9093205A}" type="pres">
      <dgm:prSet presAssocID="{482632F9-4F33-4D1A-8854-82873F569A76}" presName="childText" presStyleLbl="revTx" presStyleIdx="0" presStyleCnt="1" custScaleY="110621" custLinFactNeighborY="94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DD3EC-0FA7-4FBE-A02C-DD0DB544E7B5}" type="pres">
      <dgm:prSet presAssocID="{A2361F04-E65D-472B-A394-3B08C9BD6201}" presName="parentText" presStyleLbl="node1" presStyleIdx="1" presStyleCnt="2" custScaleY="405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D88680-A01A-4CA5-BCAA-7A8D123790E7}" type="presOf" srcId="{9610C503-2CED-49F2-9FA5-FECE3C6B479D}" destId="{79ED59C3-AC33-4BB1-8592-74CE9093205A}" srcOrd="0" destOrd="0" presId="urn:microsoft.com/office/officeart/2005/8/layout/vList2"/>
    <dgm:cxn modelId="{945073A1-C190-4AE9-9378-4954B2487FF1}" type="presOf" srcId="{EF725985-D507-42E5-8E18-01ABEDE15317}" destId="{79ED59C3-AC33-4BB1-8592-74CE9093205A}" srcOrd="0" destOrd="2" presId="urn:microsoft.com/office/officeart/2005/8/layout/vList2"/>
    <dgm:cxn modelId="{BDD6F0D3-49F2-44C2-A662-8250BBE4709F}" type="presOf" srcId="{482632F9-4F33-4D1A-8854-82873F569A76}" destId="{D8BF41AA-E0C6-4882-BD23-5CF91D34A725}" srcOrd="0" destOrd="0" presId="urn:microsoft.com/office/officeart/2005/8/layout/vList2"/>
    <dgm:cxn modelId="{B840A946-EF75-43F3-A185-AD549B5C23F7}" type="presOf" srcId="{D8664C9B-9F20-44CE-992B-E6643C4BF56C}" destId="{79ED59C3-AC33-4BB1-8592-74CE9093205A}" srcOrd="0" destOrd="1" presId="urn:microsoft.com/office/officeart/2005/8/layout/vList2"/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D43CE295-4AD9-4CFC-AE58-B5C943AB366B}" srcId="{9610C503-2CED-49F2-9FA5-FECE3C6B479D}" destId="{D8664C9B-9F20-44CE-992B-E6643C4BF56C}" srcOrd="0" destOrd="0" parTransId="{94F78D88-D8DE-49E2-ADB7-C128AA26EABF}" sibTransId="{1CA28F31-2027-4C7C-A79E-3CBF699F2FE3}"/>
    <dgm:cxn modelId="{9CFE9BF5-13CE-4F7C-A8B2-7D78227F49BF}" type="presOf" srcId="{CDD1D809-3843-4DFC-A9A4-0D050E1CD76B}" destId="{77603170-3662-48E0-9ACB-432A01EBF504}" srcOrd="0" destOrd="0" presId="urn:microsoft.com/office/officeart/2005/8/layout/vList2"/>
    <dgm:cxn modelId="{65B721FD-1230-4BBE-9441-D8642E40F9C7}" srcId="{CDD1D809-3843-4DFC-A9A4-0D050E1CD76B}" destId="{A2361F04-E65D-472B-A394-3B08C9BD6201}" srcOrd="1" destOrd="0" parTransId="{A0021989-F409-4A11-B508-31359CEE532A}" sibTransId="{7A1A5156-2A06-42F5-90A6-734C8545BBF5}"/>
    <dgm:cxn modelId="{4D29DC37-B5EA-4A87-AF6A-A5567E6A70DC}" srcId="{482632F9-4F33-4D1A-8854-82873F569A76}" destId="{9610C503-2CED-49F2-9FA5-FECE3C6B479D}" srcOrd="0" destOrd="0" parTransId="{CE139C38-DE2A-470B-9005-DF52BC887534}" sibTransId="{5689B912-E3EB-4404-8ED9-5B85645AAC33}"/>
    <dgm:cxn modelId="{97A408BA-3F92-445C-A511-99DFDE3D1F54}" type="presOf" srcId="{C2E5B40E-3D88-4FFB-BD9F-8ACFE4847600}" destId="{79ED59C3-AC33-4BB1-8592-74CE9093205A}" srcOrd="0" destOrd="3" presId="urn:microsoft.com/office/officeart/2005/8/layout/vList2"/>
    <dgm:cxn modelId="{749204CB-AE95-4966-A316-C72F99665A63}" type="presOf" srcId="{A2361F04-E65D-472B-A394-3B08C9BD6201}" destId="{14ADD3EC-0FA7-4FBE-A02C-DD0DB544E7B5}" srcOrd="0" destOrd="0" presId="urn:microsoft.com/office/officeart/2005/8/layout/vList2"/>
    <dgm:cxn modelId="{9AC15422-68F0-442C-A973-6B4B9AD571F4}" srcId="{482632F9-4F33-4D1A-8854-82873F569A76}" destId="{EF725985-D507-42E5-8E18-01ABEDE15317}" srcOrd="1" destOrd="0" parTransId="{2CEFF504-6BC5-40C4-9E0A-CB0A2AE347D7}" sibTransId="{A7108497-7F75-4F5D-AE4D-B251DDFC0F04}"/>
    <dgm:cxn modelId="{8FEB75E0-C421-41E7-83B3-C3C0C2460C9E}" srcId="{EF725985-D507-42E5-8E18-01ABEDE15317}" destId="{C2E5B40E-3D88-4FFB-BD9F-8ACFE4847600}" srcOrd="0" destOrd="0" parTransId="{AE6E5117-51D3-447B-A5E9-2F20AA106831}" sibTransId="{3F7AB3ED-2B04-46DE-8C70-A1A64721B74F}"/>
    <dgm:cxn modelId="{E256E009-FFE9-4D4F-9686-5E33556B0991}" type="presParOf" srcId="{77603170-3662-48E0-9ACB-432A01EBF504}" destId="{D8BF41AA-E0C6-4882-BD23-5CF91D34A725}" srcOrd="0" destOrd="0" presId="urn:microsoft.com/office/officeart/2005/8/layout/vList2"/>
    <dgm:cxn modelId="{CA16ACC6-754C-4CCD-87EF-E7D009EDE180}" type="presParOf" srcId="{77603170-3662-48E0-9ACB-432A01EBF504}" destId="{79ED59C3-AC33-4BB1-8592-74CE9093205A}" srcOrd="1" destOrd="0" presId="urn:microsoft.com/office/officeart/2005/8/layout/vList2"/>
    <dgm:cxn modelId="{76EE3CF0-835B-4BA1-ACA3-35376C869F6F}" type="presParOf" srcId="{77603170-3662-48E0-9ACB-432A01EBF504}" destId="{14ADD3EC-0FA7-4FBE-A02C-DD0DB544E7B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15228DE0-0B99-284C-B286-E8EA12165A78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Motivation</a:t>
          </a:r>
          <a:endParaRPr lang="en-US" b="1" dirty="0">
            <a:latin typeface="+mj-lt"/>
          </a:endParaRPr>
        </a:p>
      </dgm:t>
    </dgm:pt>
    <dgm:pt modelId="{0544A900-4661-4C4B-8C63-32583671DBEF}" type="sib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B0D142C-8F01-9C4A-880F-1F0074701B1C}" type="par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9FE21E73-64E5-B944-BAC1-F21D0C1580A8}" type="pres">
      <dgm:prSet presAssocID="{15228DE0-0B99-284C-B286-E8EA12165A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7874D-D32F-2E4D-952B-B84FCF13786D}" type="pres">
      <dgm:prSet presAssocID="{0544A900-4661-4C4B-8C63-32583671DB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3BED50A-21A5-464E-B4B0-ACD136B5F42F}" type="pres">
      <dgm:prSet presAssocID="{0544A900-4661-4C4B-8C63-32583671DB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CAF6B8-76E2-457D-A297-A72613329A54}" type="presOf" srcId="{0EA34819-AB63-FD47-AA2A-8DF7C80A33E6}" destId="{19B58260-F587-3C4B-B2C0-B51B9C72A0D4}" srcOrd="1" destOrd="0" presId="urn:microsoft.com/office/officeart/2005/8/layout/process1"/>
    <dgm:cxn modelId="{6E1D1586-A16D-4076-A368-8ACD45126893}" type="presOf" srcId="{15228DE0-0B99-284C-B286-E8EA12165A78}" destId="{9FE21E73-64E5-B944-BAC1-F21D0C1580A8}" srcOrd="0" destOrd="0" presId="urn:microsoft.com/office/officeart/2005/8/layout/process1"/>
    <dgm:cxn modelId="{9CA5E362-2C92-4C2A-9BF2-B087485466D6}" type="presOf" srcId="{8254B634-E7A0-EC4F-89F3-B3E9463F7939}" destId="{D761D0DA-2DC1-5644-99BC-4A0182AE53B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F3800A6E-74B1-4AFD-ABEA-BF0AC37C5211}" type="presOf" srcId="{0544A900-4661-4C4B-8C63-32583671DBEF}" destId="{9347874D-D32F-2E4D-952B-B84FCF13786D}" srcOrd="0" destOrd="0" presId="urn:microsoft.com/office/officeart/2005/8/layout/process1"/>
    <dgm:cxn modelId="{6AA8D6CA-78B2-4307-BA3B-B342A3E95A4D}" type="presOf" srcId="{C361CE96-BF91-914A-8D61-640FB202B874}" destId="{68D9566B-4B99-7246-9501-633B435CA56F}" srcOrd="0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A07BA96A-4B32-4A17-A87F-376C8A60D91B}" type="presOf" srcId="{E04175F1-0C92-8541-854B-2E1312EE0784}" destId="{C81E686A-1377-1243-8C24-AFF6039A8049}" srcOrd="1" destOrd="0" presId="urn:microsoft.com/office/officeart/2005/8/layout/process1"/>
    <dgm:cxn modelId="{0F1206F9-DE37-4D1E-94DE-5D81E62E172B}" type="presOf" srcId="{772C0A53-F088-324A-97AA-A574F3B3A0D9}" destId="{92251872-FDE4-AC49-8F14-4382C001D483}" srcOrd="0" destOrd="0" presId="urn:microsoft.com/office/officeart/2005/8/layout/process1"/>
    <dgm:cxn modelId="{1264C22C-09C9-4257-A1B9-13F04DFF3390}" type="presOf" srcId="{5054FA11-A990-5A47-B1B4-225D0EF003A8}" destId="{F754AB20-C932-C34F-9FB1-9305DF5F73A9}" srcOrd="0" destOrd="0" presId="urn:microsoft.com/office/officeart/2005/8/layout/process1"/>
    <dgm:cxn modelId="{8F83D439-3A3D-804F-AC18-9EF5EC8C84F8}" srcId="{8254B634-E7A0-EC4F-89F3-B3E9463F7939}" destId="{28D512CC-05BE-E044-8C26-09CD29B2AAB0}" srcOrd="1" destOrd="0" parTransId="{F9C2487A-57F8-2C4E-903F-37455B796056}" sibTransId="{E04175F1-0C92-8541-854B-2E1312EE0784}"/>
    <dgm:cxn modelId="{81A1FA12-7914-4986-9AB3-F8C67049544F}" type="presOf" srcId="{C361CE96-BF91-914A-8D61-640FB202B874}" destId="{7E9B7F6D-DFCC-3D41-B524-2A7754351B9A}" srcOrd="1" destOrd="0" presId="urn:microsoft.com/office/officeart/2005/8/layout/process1"/>
    <dgm:cxn modelId="{6CF1C353-C73E-417C-A0E1-D3908C2DEDD6}" type="presOf" srcId="{0544A900-4661-4C4B-8C63-32583671DBEF}" destId="{43BED50A-21A5-464E-B4B0-ACD136B5F42F}" srcOrd="1" destOrd="0" presId="urn:microsoft.com/office/officeart/2005/8/layout/process1"/>
    <dgm:cxn modelId="{9D945660-91BC-834B-A02D-F64AB627A573}" srcId="{8254B634-E7A0-EC4F-89F3-B3E9463F7939}" destId="{15228DE0-0B99-284C-B286-E8EA12165A78}" srcOrd="0" destOrd="0" parTransId="{4B0D142C-8F01-9C4A-880F-1F0074701B1C}" sibTransId="{0544A900-4661-4C4B-8C63-32583671DBEF}"/>
    <dgm:cxn modelId="{703CB539-BA09-4191-B04F-5C7A68060DC1}" type="presOf" srcId="{3D2078ED-DCCE-644A-9E2F-201EB85586AB}" destId="{C62C1A73-6D55-E842-9FA4-26749F2D258D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72D9C522-D80F-442E-995E-5A1F77F32495}" type="presOf" srcId="{0EA34819-AB63-FD47-AA2A-8DF7C80A33E6}" destId="{47CDE8AF-ED2F-0D40-AB59-228BFC6ABB4B}" srcOrd="0" destOrd="0" presId="urn:microsoft.com/office/officeart/2005/8/layout/process1"/>
    <dgm:cxn modelId="{28E90C73-3440-48F8-B42A-008BB36BC960}" type="presOf" srcId="{E04175F1-0C92-8541-854B-2E1312EE0784}" destId="{8615F0E3-1FA6-214B-A5BE-124BF46C7A2D}" srcOrd="0" destOrd="0" presId="urn:microsoft.com/office/officeart/2005/8/layout/process1"/>
    <dgm:cxn modelId="{AEC565C9-6148-434D-98A8-2B577DECBEA4}" type="presOf" srcId="{28D512CC-05BE-E044-8C26-09CD29B2AAB0}" destId="{38E07313-51F5-8142-A6C7-A9F6B3618736}" srcOrd="0" destOrd="0" presId="urn:microsoft.com/office/officeart/2005/8/layout/process1"/>
    <dgm:cxn modelId="{BE11F5C8-DD36-400F-B0E1-F15CB0802193}" type="presParOf" srcId="{D761D0DA-2DC1-5644-99BC-4A0182AE53BD}" destId="{9FE21E73-64E5-B944-BAC1-F21D0C1580A8}" srcOrd="0" destOrd="0" presId="urn:microsoft.com/office/officeart/2005/8/layout/process1"/>
    <dgm:cxn modelId="{796F3D0B-39FA-476A-B9CF-683081DA2DA4}" type="presParOf" srcId="{D761D0DA-2DC1-5644-99BC-4A0182AE53BD}" destId="{9347874D-D32F-2E4D-952B-B84FCF13786D}" srcOrd="1" destOrd="0" presId="urn:microsoft.com/office/officeart/2005/8/layout/process1"/>
    <dgm:cxn modelId="{48DE3436-FA0B-4380-8EA0-64782CB91C3C}" type="presParOf" srcId="{9347874D-D32F-2E4D-952B-B84FCF13786D}" destId="{43BED50A-21A5-464E-B4B0-ACD136B5F42F}" srcOrd="0" destOrd="0" presId="urn:microsoft.com/office/officeart/2005/8/layout/process1"/>
    <dgm:cxn modelId="{F3B5EE44-256C-438A-B442-8DE41E7E9E4F}" type="presParOf" srcId="{D761D0DA-2DC1-5644-99BC-4A0182AE53BD}" destId="{38E07313-51F5-8142-A6C7-A9F6B3618736}" srcOrd="2" destOrd="0" presId="urn:microsoft.com/office/officeart/2005/8/layout/process1"/>
    <dgm:cxn modelId="{C1CD86E0-32E8-4D9E-B088-DEA24E8CB764}" type="presParOf" srcId="{D761D0DA-2DC1-5644-99BC-4A0182AE53BD}" destId="{8615F0E3-1FA6-214B-A5BE-124BF46C7A2D}" srcOrd="3" destOrd="0" presId="urn:microsoft.com/office/officeart/2005/8/layout/process1"/>
    <dgm:cxn modelId="{24222AA9-EF89-4DE0-ACC8-92DBE95788B2}" type="presParOf" srcId="{8615F0E3-1FA6-214B-A5BE-124BF46C7A2D}" destId="{C81E686A-1377-1243-8C24-AFF6039A8049}" srcOrd="0" destOrd="0" presId="urn:microsoft.com/office/officeart/2005/8/layout/process1"/>
    <dgm:cxn modelId="{A3E24695-238F-4F19-96E2-E1CE4E020E01}" type="presParOf" srcId="{D761D0DA-2DC1-5644-99BC-4A0182AE53BD}" destId="{F754AB20-C932-C34F-9FB1-9305DF5F73A9}" srcOrd="4" destOrd="0" presId="urn:microsoft.com/office/officeart/2005/8/layout/process1"/>
    <dgm:cxn modelId="{E9D73676-6801-4AFF-B54C-5B6C702B5525}" type="presParOf" srcId="{D761D0DA-2DC1-5644-99BC-4A0182AE53BD}" destId="{68D9566B-4B99-7246-9501-633B435CA56F}" srcOrd="5" destOrd="0" presId="urn:microsoft.com/office/officeart/2005/8/layout/process1"/>
    <dgm:cxn modelId="{71D19783-AE93-4FFC-B815-33384A073F7B}" type="presParOf" srcId="{68D9566B-4B99-7246-9501-633B435CA56F}" destId="{7E9B7F6D-DFCC-3D41-B524-2A7754351B9A}" srcOrd="0" destOrd="0" presId="urn:microsoft.com/office/officeart/2005/8/layout/process1"/>
    <dgm:cxn modelId="{3EE8F173-9E67-4356-9DF7-51AC9B35EB7C}" type="presParOf" srcId="{D761D0DA-2DC1-5644-99BC-4A0182AE53BD}" destId="{92251872-FDE4-AC49-8F14-4382C001D483}" srcOrd="6" destOrd="0" presId="urn:microsoft.com/office/officeart/2005/8/layout/process1"/>
    <dgm:cxn modelId="{3EADD097-A6ED-492A-B14C-91A902D88EEF}" type="presParOf" srcId="{D761D0DA-2DC1-5644-99BC-4A0182AE53BD}" destId="{47CDE8AF-ED2F-0D40-AB59-228BFC6ABB4B}" srcOrd="7" destOrd="0" presId="urn:microsoft.com/office/officeart/2005/8/layout/process1"/>
    <dgm:cxn modelId="{755AB6F0-C5D8-47AE-83BF-CEBBD5D411CA}" type="presParOf" srcId="{47CDE8AF-ED2F-0D40-AB59-228BFC6ABB4B}" destId="{19B58260-F587-3C4B-B2C0-B51B9C72A0D4}" srcOrd="0" destOrd="0" presId="urn:microsoft.com/office/officeart/2005/8/layout/process1"/>
    <dgm:cxn modelId="{06ADC070-5EF1-4B94-AFE7-08526F736257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50586EC-EA5D-495B-8995-EF2F32BC166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Problem</a:t>
          </a:r>
          <a:endParaRPr lang="en-US" b="1" dirty="0">
            <a:latin typeface="+mj-lt"/>
          </a:endParaRPr>
        </a:p>
      </dgm:t>
    </dgm:pt>
    <dgm:pt modelId="{BAC17F59-0AF5-42C5-99F1-E7288D00E8AA}" type="parTrans" cxnId="{EA1E0C4A-574F-4277-B1FE-9BCED82ECC73}">
      <dgm:prSet/>
      <dgm:spPr/>
      <dgm:t>
        <a:bodyPr/>
        <a:lstStyle/>
        <a:p>
          <a:endParaRPr lang="en-US"/>
        </a:p>
      </dgm:t>
    </dgm:pt>
    <dgm:pt modelId="{099B950B-BABC-4D81-B228-C3A521C1C595}" type="sibTrans" cxnId="{EA1E0C4A-574F-4277-B1FE-9BCED82ECC73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723A90F1-CAE9-4D77-B6E2-70A287B03CC5}" type="pres">
      <dgm:prSet presAssocID="{050586EC-EA5D-495B-8995-EF2F32BC166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3701A-5E1F-4B4C-A41A-CAA5CC88AE2D}" type="pres">
      <dgm:prSet presAssocID="{099B950B-BABC-4D81-B228-C3A521C1C5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001D2C7-0432-40A7-AC0B-F6ADC132B1F1}" type="pres">
      <dgm:prSet presAssocID="{099B950B-BABC-4D81-B228-C3A521C1C5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887737-BCDF-47BB-9F03-CF76D6DC34B4}" type="presOf" srcId="{28D512CC-05BE-E044-8C26-09CD29B2AAB0}" destId="{38E07313-51F5-8142-A6C7-A9F6B3618736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D74BF41F-F507-4F03-9332-67651457BD9D}" type="presOf" srcId="{5054FA11-A990-5A47-B1B4-225D0EF003A8}" destId="{F754AB20-C932-C34F-9FB1-9305DF5F73A9}" srcOrd="0" destOrd="0" presId="urn:microsoft.com/office/officeart/2005/8/layout/process1"/>
    <dgm:cxn modelId="{CB27F672-E773-482C-B0CF-7755B84F65C0}" type="presOf" srcId="{E04175F1-0C92-8541-854B-2E1312EE0784}" destId="{8615F0E3-1FA6-214B-A5BE-124BF46C7A2D}" srcOrd="0" destOrd="0" presId="urn:microsoft.com/office/officeart/2005/8/layout/process1"/>
    <dgm:cxn modelId="{EA1E0C4A-574F-4277-B1FE-9BCED82ECC73}" srcId="{8254B634-E7A0-EC4F-89F3-B3E9463F7939}" destId="{050586EC-EA5D-495B-8995-EF2F32BC1664}" srcOrd="1" destOrd="0" parTransId="{BAC17F59-0AF5-42C5-99F1-E7288D00E8AA}" sibTransId="{099B950B-BABC-4D81-B228-C3A521C1C595}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93A77A73-2B58-4F54-BCA1-55B96E3CE94A}" type="presOf" srcId="{099B950B-BABC-4D81-B228-C3A521C1C595}" destId="{12C3701A-5E1F-4B4C-A41A-CAA5CC88AE2D}" srcOrd="0" destOrd="0" presId="urn:microsoft.com/office/officeart/2005/8/layout/process1"/>
    <dgm:cxn modelId="{E3230C8C-3E75-49A2-AABC-3D01F14C7D0D}" type="presOf" srcId="{8254B634-E7A0-EC4F-89F3-B3E9463F7939}" destId="{D761D0DA-2DC1-5644-99BC-4A0182AE53BD}" srcOrd="0" destOrd="0" presId="urn:microsoft.com/office/officeart/2005/8/layout/process1"/>
    <dgm:cxn modelId="{D0EFEE08-189D-4545-8569-55B475BDA8C7}" type="presOf" srcId="{099B950B-BABC-4D81-B228-C3A521C1C595}" destId="{1001D2C7-0432-40A7-AC0B-F6ADC132B1F1}" srcOrd="1" destOrd="0" presId="urn:microsoft.com/office/officeart/2005/8/layout/process1"/>
    <dgm:cxn modelId="{7B39AE24-E874-4C66-BAEA-75EB8197CBCD}" type="presOf" srcId="{772C0A53-F088-324A-97AA-A574F3B3A0D9}" destId="{92251872-FDE4-AC49-8F14-4382C001D483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D96BA300-A2E8-42C8-8E5D-0BC53879EB07}" type="presOf" srcId="{C361CE96-BF91-914A-8D61-640FB202B874}" destId="{68D9566B-4B99-7246-9501-633B435CA56F}" srcOrd="0" destOrd="0" presId="urn:microsoft.com/office/officeart/2005/8/layout/process1"/>
    <dgm:cxn modelId="{A79F6F3E-DBDB-4270-971A-1DE70E61B157}" type="presOf" srcId="{0EA34819-AB63-FD47-AA2A-8DF7C80A33E6}" destId="{19B58260-F587-3C4B-B2C0-B51B9C72A0D4}" srcOrd="1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119A57AE-D17F-45B8-AE3B-CB0DDB9A3E49}" type="presOf" srcId="{3D2078ED-DCCE-644A-9E2F-201EB85586AB}" destId="{C62C1A73-6D55-E842-9FA4-26749F2D258D}" srcOrd="0" destOrd="0" presId="urn:microsoft.com/office/officeart/2005/8/layout/process1"/>
    <dgm:cxn modelId="{16CB891B-0840-47AC-96F9-C9F8F9E544D4}" type="presOf" srcId="{0EA34819-AB63-FD47-AA2A-8DF7C80A33E6}" destId="{47CDE8AF-ED2F-0D40-AB59-228BFC6ABB4B}" srcOrd="0" destOrd="0" presId="urn:microsoft.com/office/officeart/2005/8/layout/process1"/>
    <dgm:cxn modelId="{5578FDD7-4F73-46FE-9A97-E7E31CFFCCA6}" type="presOf" srcId="{E04175F1-0C92-8541-854B-2E1312EE0784}" destId="{C81E686A-1377-1243-8C24-AFF6039A8049}" srcOrd="1" destOrd="0" presId="urn:microsoft.com/office/officeart/2005/8/layout/process1"/>
    <dgm:cxn modelId="{03623478-7921-4963-9559-D144375000CF}" type="presOf" srcId="{C361CE96-BF91-914A-8D61-640FB202B874}" destId="{7E9B7F6D-DFCC-3D41-B524-2A7754351B9A}" srcOrd="1" destOrd="0" presId="urn:microsoft.com/office/officeart/2005/8/layout/process1"/>
    <dgm:cxn modelId="{951CBED0-78BD-469A-949E-09F831C7295E}" type="presOf" srcId="{050586EC-EA5D-495B-8995-EF2F32BC1664}" destId="{723A90F1-CAE9-4D77-B6E2-70A287B03CC5}" srcOrd="0" destOrd="0" presId="urn:microsoft.com/office/officeart/2005/8/layout/process1"/>
    <dgm:cxn modelId="{37D6323D-909F-42F7-BCEF-294274FA6E5E}" type="presParOf" srcId="{D761D0DA-2DC1-5644-99BC-4A0182AE53BD}" destId="{38E07313-51F5-8142-A6C7-A9F6B3618736}" srcOrd="0" destOrd="0" presId="urn:microsoft.com/office/officeart/2005/8/layout/process1"/>
    <dgm:cxn modelId="{BBBBCD42-7CA0-49ED-9AAF-4D02E956AB90}" type="presParOf" srcId="{D761D0DA-2DC1-5644-99BC-4A0182AE53BD}" destId="{8615F0E3-1FA6-214B-A5BE-124BF46C7A2D}" srcOrd="1" destOrd="0" presId="urn:microsoft.com/office/officeart/2005/8/layout/process1"/>
    <dgm:cxn modelId="{4A34C23F-22B8-4F15-8ED6-0561AA775AB1}" type="presParOf" srcId="{8615F0E3-1FA6-214B-A5BE-124BF46C7A2D}" destId="{C81E686A-1377-1243-8C24-AFF6039A8049}" srcOrd="0" destOrd="0" presId="urn:microsoft.com/office/officeart/2005/8/layout/process1"/>
    <dgm:cxn modelId="{1F8F1917-14E5-4118-9AEB-D1DE01BC51C2}" type="presParOf" srcId="{D761D0DA-2DC1-5644-99BC-4A0182AE53BD}" destId="{723A90F1-CAE9-4D77-B6E2-70A287B03CC5}" srcOrd="2" destOrd="0" presId="urn:microsoft.com/office/officeart/2005/8/layout/process1"/>
    <dgm:cxn modelId="{8F4F3012-B524-4AAD-B68E-3B86A3968916}" type="presParOf" srcId="{D761D0DA-2DC1-5644-99BC-4A0182AE53BD}" destId="{12C3701A-5E1F-4B4C-A41A-CAA5CC88AE2D}" srcOrd="3" destOrd="0" presId="urn:microsoft.com/office/officeart/2005/8/layout/process1"/>
    <dgm:cxn modelId="{2109F625-2EAF-4BD0-993F-97F6368D680C}" type="presParOf" srcId="{12C3701A-5E1F-4B4C-A41A-CAA5CC88AE2D}" destId="{1001D2C7-0432-40A7-AC0B-F6ADC132B1F1}" srcOrd="0" destOrd="0" presId="urn:microsoft.com/office/officeart/2005/8/layout/process1"/>
    <dgm:cxn modelId="{C461D967-927B-4459-83E8-950FE7D052E9}" type="presParOf" srcId="{D761D0DA-2DC1-5644-99BC-4A0182AE53BD}" destId="{F754AB20-C932-C34F-9FB1-9305DF5F73A9}" srcOrd="4" destOrd="0" presId="urn:microsoft.com/office/officeart/2005/8/layout/process1"/>
    <dgm:cxn modelId="{ABE64802-D94C-4584-B050-B9E35451E17E}" type="presParOf" srcId="{D761D0DA-2DC1-5644-99BC-4A0182AE53BD}" destId="{68D9566B-4B99-7246-9501-633B435CA56F}" srcOrd="5" destOrd="0" presId="urn:microsoft.com/office/officeart/2005/8/layout/process1"/>
    <dgm:cxn modelId="{2DF13884-5741-4685-8496-65DB2E3A85D7}" type="presParOf" srcId="{68D9566B-4B99-7246-9501-633B435CA56F}" destId="{7E9B7F6D-DFCC-3D41-B524-2A7754351B9A}" srcOrd="0" destOrd="0" presId="urn:microsoft.com/office/officeart/2005/8/layout/process1"/>
    <dgm:cxn modelId="{DF4D692C-F948-42B0-9F76-872FA15FBD3A}" type="presParOf" srcId="{D761D0DA-2DC1-5644-99BC-4A0182AE53BD}" destId="{92251872-FDE4-AC49-8F14-4382C001D483}" srcOrd="6" destOrd="0" presId="urn:microsoft.com/office/officeart/2005/8/layout/process1"/>
    <dgm:cxn modelId="{F0A3DEFE-5343-4DB5-9FBA-E8F9EFFA0238}" type="presParOf" srcId="{D761D0DA-2DC1-5644-99BC-4A0182AE53BD}" destId="{47CDE8AF-ED2F-0D40-AB59-228BFC6ABB4B}" srcOrd="7" destOrd="0" presId="urn:microsoft.com/office/officeart/2005/8/layout/process1"/>
    <dgm:cxn modelId="{21865733-814A-442D-AA50-3C2DFAB1276C}" type="presParOf" srcId="{47CDE8AF-ED2F-0D40-AB59-228BFC6ABB4B}" destId="{19B58260-F587-3C4B-B2C0-B51B9C72A0D4}" srcOrd="0" destOrd="0" presId="urn:microsoft.com/office/officeart/2005/8/layout/process1"/>
    <dgm:cxn modelId="{0A359351-4C92-4B25-A3A6-3B1150DD69BA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C32CBA-B0F9-4E30-92ED-A776E09E31F1}">
      <dgm:prSet custT="1"/>
      <dgm:spPr/>
      <dgm:t>
        <a:bodyPr/>
        <a:lstStyle/>
        <a:p>
          <a:r>
            <a:rPr lang="en-US" sz="2000" b="1" i="0" dirty="0" smtClean="0">
              <a:solidFill>
                <a:schemeClr val="tx1"/>
              </a:solidFill>
            </a:rPr>
            <a:t>On-Demand</a:t>
          </a:r>
          <a:r>
            <a:rPr lang="en-US" sz="2000" b="0" i="0" dirty="0" smtClean="0">
              <a:solidFill>
                <a:schemeClr val="tx1"/>
              </a:solidFill>
            </a:rPr>
            <a:t> Retrieval Bridges the Availability Gap</a:t>
          </a:r>
          <a:endParaRPr lang="en-US" sz="2000" dirty="0">
            <a:solidFill>
              <a:schemeClr val="tx1"/>
            </a:solidFill>
          </a:endParaRPr>
        </a:p>
      </dgm:t>
    </dgm:pt>
    <dgm:pt modelId="{FEC5BC33-5677-4BBC-B64C-C17AD2049850}" type="parTrans" cxnId="{E209D702-75A1-4209-AE2B-D007BD4DE962}">
      <dgm:prSet/>
      <dgm:spPr/>
      <dgm:t>
        <a:bodyPr/>
        <a:lstStyle/>
        <a:p>
          <a:endParaRPr lang="en-US"/>
        </a:p>
      </dgm:t>
    </dgm:pt>
    <dgm:pt modelId="{17B7452A-0513-4C57-8295-E201066B25AB}" type="sibTrans" cxnId="{E209D702-75A1-4209-AE2B-D007BD4DE962}">
      <dgm:prSet/>
      <dgm:spPr/>
      <dgm:t>
        <a:bodyPr/>
        <a:lstStyle/>
        <a:p>
          <a:endParaRPr lang="en-US"/>
        </a:p>
      </dgm:t>
    </dgm:pt>
    <dgm:pt modelId="{113FFC65-09C9-4BAF-8889-F846BC9A3FA6}">
      <dgm:prSet custT="1"/>
      <dgm:spPr/>
      <dgm:t>
        <a:bodyPr/>
        <a:lstStyle/>
        <a:p>
          <a:endParaRPr lang="en-US" sz="2000" dirty="0"/>
        </a:p>
      </dgm:t>
    </dgm:pt>
    <dgm:pt modelId="{F5658074-A265-47EA-91FD-21AB08BBDA4F}" type="parTrans" cxnId="{20E15517-969B-44CC-9A52-7B4FBCA1A52B}">
      <dgm:prSet/>
      <dgm:spPr/>
      <dgm:t>
        <a:bodyPr/>
        <a:lstStyle/>
        <a:p>
          <a:endParaRPr lang="en-US"/>
        </a:p>
      </dgm:t>
    </dgm:pt>
    <dgm:pt modelId="{5E67B1B1-51E1-4A49-B1F6-61D40D6D90B8}" type="sibTrans" cxnId="{20E15517-969B-44CC-9A52-7B4FBCA1A52B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8E8A1-8884-4695-9A23-B580D63DC438}" type="pres">
      <dgm:prSet presAssocID="{93C32CBA-B0F9-4E30-92ED-A776E09E31F1}" presName="parentText" presStyleLbl="node1" presStyleIdx="0" presStyleCnt="1" custScaleY="50888" custLinFactNeighborY="-132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080C3-85CE-4330-83A7-D290A498833E}" type="pres">
      <dgm:prSet presAssocID="{93C32CBA-B0F9-4E30-92ED-A776E09E31F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09D702-75A1-4209-AE2B-D007BD4DE962}" srcId="{CDD1D809-3843-4DFC-A9A4-0D050E1CD76B}" destId="{93C32CBA-B0F9-4E30-92ED-A776E09E31F1}" srcOrd="0" destOrd="0" parTransId="{FEC5BC33-5677-4BBC-B64C-C17AD2049850}" sibTransId="{17B7452A-0513-4C57-8295-E201066B25AB}"/>
    <dgm:cxn modelId="{229980DD-F5FC-4F8C-ACC9-143B298AD07D}" type="presOf" srcId="{113FFC65-09C9-4BAF-8889-F846BC9A3FA6}" destId="{B68080C3-85CE-4330-83A7-D290A498833E}" srcOrd="0" destOrd="0" presId="urn:microsoft.com/office/officeart/2005/8/layout/vList2"/>
    <dgm:cxn modelId="{DF68E5FB-79CC-42B0-ABF4-84F3AF94273C}" type="presOf" srcId="{93C32CBA-B0F9-4E30-92ED-A776E09E31F1}" destId="{C5B8E8A1-8884-4695-9A23-B580D63DC438}" srcOrd="0" destOrd="0" presId="urn:microsoft.com/office/officeart/2005/8/layout/vList2"/>
    <dgm:cxn modelId="{1812D462-373B-46CD-A6AF-46E3FFDA7F4F}" type="presOf" srcId="{CDD1D809-3843-4DFC-A9A4-0D050E1CD76B}" destId="{77603170-3662-48E0-9ACB-432A01EBF504}" srcOrd="0" destOrd="0" presId="urn:microsoft.com/office/officeart/2005/8/layout/vList2"/>
    <dgm:cxn modelId="{20E15517-969B-44CC-9A52-7B4FBCA1A52B}" srcId="{93C32CBA-B0F9-4E30-92ED-A776E09E31F1}" destId="{113FFC65-09C9-4BAF-8889-F846BC9A3FA6}" srcOrd="0" destOrd="0" parTransId="{F5658074-A265-47EA-91FD-21AB08BBDA4F}" sibTransId="{5E67B1B1-51E1-4A49-B1F6-61D40D6D90B8}"/>
    <dgm:cxn modelId="{E631BA02-C306-418D-A137-F902D014B9D5}" type="presParOf" srcId="{77603170-3662-48E0-9ACB-432A01EBF504}" destId="{C5B8E8A1-8884-4695-9A23-B580D63DC438}" srcOrd="0" destOrd="0" presId="urn:microsoft.com/office/officeart/2005/8/layout/vList2"/>
    <dgm:cxn modelId="{0C32E823-F454-4DFA-8F56-CA629099F6AD}" type="presParOf" srcId="{77603170-3662-48E0-9ACB-432A01EBF504}" destId="{B68080C3-85CE-4330-83A7-D290A49883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304F6-5F73-48AC-BA8F-8E299C09D46A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Timely</a:t>
          </a:r>
          <a:r>
            <a:rPr lang="en-US" sz="2000" dirty="0" smtClean="0">
              <a:solidFill>
                <a:schemeClr val="tx1"/>
              </a:solidFill>
            </a:rPr>
            <a:t> </a:t>
          </a:r>
          <a:r>
            <a:rPr lang="en-US" sz="2000" b="1" dirty="0" smtClean="0">
              <a:solidFill>
                <a:schemeClr val="tx1"/>
              </a:solidFill>
            </a:rPr>
            <a:t>Retrieval</a:t>
          </a:r>
          <a:r>
            <a:rPr lang="en-US" sz="2000" dirty="0" smtClean="0">
              <a:solidFill>
                <a:schemeClr val="tx1"/>
              </a:solidFill>
            </a:rPr>
            <a:t> Can be Important for Many Apps</a:t>
          </a:r>
          <a:endParaRPr lang="en-US" sz="2000" dirty="0">
            <a:solidFill>
              <a:schemeClr val="tx1"/>
            </a:solidFill>
          </a:endParaRPr>
        </a:p>
      </dgm:t>
    </dgm:pt>
    <dgm:pt modelId="{0EC68FF1-C170-4BA9-A65D-0B26E33D4CC7}" type="parTrans" cxnId="{EEC968D1-E86B-4AC0-9682-D42AECC0274A}">
      <dgm:prSet/>
      <dgm:spPr/>
      <dgm:t>
        <a:bodyPr/>
        <a:lstStyle/>
        <a:p>
          <a:endParaRPr lang="en-US"/>
        </a:p>
      </dgm:t>
    </dgm:pt>
    <dgm:pt modelId="{063FD1F7-2E91-4478-9411-7AD2EEEB752C}" type="sibTrans" cxnId="{EEC968D1-E86B-4AC0-9682-D42AECC0274A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7FBB68-CB4A-4B7F-81E7-5BBC41FDCF33}" type="pres">
      <dgm:prSet presAssocID="{988304F6-5F73-48AC-BA8F-8E299C09D46A}" presName="parentText" presStyleLbl="node1" presStyleIdx="0" presStyleCnt="1" custScaleY="56361" custLinFactNeighborY="-59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50A9C1-88A7-4794-9C8E-0AE03ED184C2}" type="presOf" srcId="{CDD1D809-3843-4DFC-A9A4-0D050E1CD76B}" destId="{77603170-3662-48E0-9ACB-432A01EBF504}" srcOrd="0" destOrd="0" presId="urn:microsoft.com/office/officeart/2005/8/layout/vList2"/>
    <dgm:cxn modelId="{FAB986EF-4D06-45E6-8393-265D0B4F68DB}" type="presOf" srcId="{988304F6-5F73-48AC-BA8F-8E299C09D46A}" destId="{AC7FBB68-CB4A-4B7F-81E7-5BBC41FDCF33}" srcOrd="0" destOrd="0" presId="urn:microsoft.com/office/officeart/2005/8/layout/vList2"/>
    <dgm:cxn modelId="{EEC968D1-E86B-4AC0-9682-D42AECC0274A}" srcId="{CDD1D809-3843-4DFC-A9A4-0D050E1CD76B}" destId="{988304F6-5F73-48AC-BA8F-8E299C09D46A}" srcOrd="0" destOrd="0" parTransId="{0EC68FF1-C170-4BA9-A65D-0B26E33D4CC7}" sibTransId="{063FD1F7-2E91-4478-9411-7AD2EEEB752C}"/>
    <dgm:cxn modelId="{7F975E3E-ACA5-4B6F-8509-96846BFB91D4}" type="presParOf" srcId="{77603170-3662-48E0-9ACB-432A01EBF504}" destId="{AC7FBB68-CB4A-4B7F-81E7-5BBC41FDCF3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50586EC-EA5D-495B-8995-EF2F32BC166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Problem</a:t>
          </a:r>
          <a:endParaRPr lang="en-US" b="1" dirty="0">
            <a:latin typeface="+mj-lt"/>
          </a:endParaRPr>
        </a:p>
      </dgm:t>
    </dgm:pt>
    <dgm:pt modelId="{BAC17F59-0AF5-42C5-99F1-E7288D00E8AA}" type="parTrans" cxnId="{EA1E0C4A-574F-4277-B1FE-9BCED82ECC73}">
      <dgm:prSet/>
      <dgm:spPr/>
      <dgm:t>
        <a:bodyPr/>
        <a:lstStyle/>
        <a:p>
          <a:endParaRPr lang="en-US"/>
        </a:p>
      </dgm:t>
    </dgm:pt>
    <dgm:pt modelId="{099B950B-BABC-4D81-B228-C3A521C1C595}" type="sibTrans" cxnId="{EA1E0C4A-574F-4277-B1FE-9BCED82ECC73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723A90F1-CAE9-4D77-B6E2-70A287B03CC5}" type="pres">
      <dgm:prSet presAssocID="{050586EC-EA5D-495B-8995-EF2F32BC166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3701A-5E1F-4B4C-A41A-CAA5CC88AE2D}" type="pres">
      <dgm:prSet presAssocID="{099B950B-BABC-4D81-B228-C3A521C1C5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001D2C7-0432-40A7-AC0B-F6ADC132B1F1}" type="pres">
      <dgm:prSet presAssocID="{099B950B-BABC-4D81-B228-C3A521C1C5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837F2B-9B5B-4125-BF2B-FBE2B5BAE818}" type="presOf" srcId="{0EA34819-AB63-FD47-AA2A-8DF7C80A33E6}" destId="{47CDE8AF-ED2F-0D40-AB59-228BFC6ABB4B}" srcOrd="0" destOrd="0" presId="urn:microsoft.com/office/officeart/2005/8/layout/process1"/>
    <dgm:cxn modelId="{1C00C52C-B15F-4964-B174-6A6A6F3DBD24}" type="presOf" srcId="{3D2078ED-DCCE-644A-9E2F-201EB85586AB}" destId="{C62C1A73-6D55-E842-9FA4-26749F2D258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32295881-25EA-493A-A5F0-5DB311EB6DA2}" type="presOf" srcId="{E04175F1-0C92-8541-854B-2E1312EE0784}" destId="{8615F0E3-1FA6-214B-A5BE-124BF46C7A2D}" srcOrd="0" destOrd="0" presId="urn:microsoft.com/office/officeart/2005/8/layout/process1"/>
    <dgm:cxn modelId="{CB29FD5C-092A-4CB1-97C0-C12609836632}" type="presOf" srcId="{772C0A53-F088-324A-97AA-A574F3B3A0D9}" destId="{92251872-FDE4-AC49-8F14-4382C001D483}" srcOrd="0" destOrd="0" presId="urn:microsoft.com/office/officeart/2005/8/layout/process1"/>
    <dgm:cxn modelId="{FDA362A4-9858-4E21-B3E5-255C2AC3587E}" type="presOf" srcId="{099B950B-BABC-4D81-B228-C3A521C1C595}" destId="{1001D2C7-0432-40A7-AC0B-F6ADC132B1F1}" srcOrd="1" destOrd="0" presId="urn:microsoft.com/office/officeart/2005/8/layout/process1"/>
    <dgm:cxn modelId="{EA1E0C4A-574F-4277-B1FE-9BCED82ECC73}" srcId="{8254B634-E7A0-EC4F-89F3-B3E9463F7939}" destId="{050586EC-EA5D-495B-8995-EF2F32BC1664}" srcOrd="1" destOrd="0" parTransId="{BAC17F59-0AF5-42C5-99F1-E7288D00E8AA}" sibTransId="{099B950B-BABC-4D81-B228-C3A521C1C595}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AA5CCA5D-1133-4FCA-B960-0EAF2443B941}" type="presOf" srcId="{C361CE96-BF91-914A-8D61-640FB202B874}" destId="{7E9B7F6D-DFCC-3D41-B524-2A7754351B9A}" srcOrd="1" destOrd="0" presId="urn:microsoft.com/office/officeart/2005/8/layout/process1"/>
    <dgm:cxn modelId="{131E59A4-27CA-450D-92DA-CE739D60D27F}" type="presOf" srcId="{E04175F1-0C92-8541-854B-2E1312EE0784}" destId="{C81E686A-1377-1243-8C24-AFF6039A8049}" srcOrd="1" destOrd="0" presId="urn:microsoft.com/office/officeart/2005/8/layout/process1"/>
    <dgm:cxn modelId="{0305A1EC-9E6D-4F8E-9261-51D58DD9120E}" type="presOf" srcId="{28D512CC-05BE-E044-8C26-09CD29B2AAB0}" destId="{38E07313-51F5-8142-A6C7-A9F6B3618736}" srcOrd="0" destOrd="0" presId="urn:microsoft.com/office/officeart/2005/8/layout/process1"/>
    <dgm:cxn modelId="{3DC37C99-3480-481B-AEE1-4E7725DF9F04}" type="presOf" srcId="{8254B634-E7A0-EC4F-89F3-B3E9463F7939}" destId="{D761D0DA-2DC1-5644-99BC-4A0182AE53BD}" srcOrd="0" destOrd="0" presId="urn:microsoft.com/office/officeart/2005/8/layout/process1"/>
    <dgm:cxn modelId="{9FFE71D9-1BD7-4078-8D69-8836677E69FB}" type="presOf" srcId="{050586EC-EA5D-495B-8995-EF2F32BC1664}" destId="{723A90F1-CAE9-4D77-B6E2-70A287B03CC5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78814B48-031C-4B67-94D1-83AEBD5339E3}" type="presOf" srcId="{C361CE96-BF91-914A-8D61-640FB202B874}" destId="{68D9566B-4B99-7246-9501-633B435CA56F}" srcOrd="0" destOrd="0" presId="urn:microsoft.com/office/officeart/2005/8/layout/process1"/>
    <dgm:cxn modelId="{F20B628C-4445-4A2A-B7B5-98F66CFA1236}" type="presOf" srcId="{0EA34819-AB63-FD47-AA2A-8DF7C80A33E6}" destId="{19B58260-F587-3C4B-B2C0-B51B9C72A0D4}" srcOrd="1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064F4EF0-D29D-45DA-AEFC-36D6757C9335}" type="presOf" srcId="{5054FA11-A990-5A47-B1B4-225D0EF003A8}" destId="{F754AB20-C932-C34F-9FB1-9305DF5F73A9}" srcOrd="0" destOrd="0" presId="urn:microsoft.com/office/officeart/2005/8/layout/process1"/>
    <dgm:cxn modelId="{01235BA5-FDEA-409E-99F5-AE8BA7F31683}" type="presOf" srcId="{099B950B-BABC-4D81-B228-C3A521C1C595}" destId="{12C3701A-5E1F-4B4C-A41A-CAA5CC88AE2D}" srcOrd="0" destOrd="0" presId="urn:microsoft.com/office/officeart/2005/8/layout/process1"/>
    <dgm:cxn modelId="{4F9F4165-EB87-46A5-83D6-749DE486E6B4}" type="presParOf" srcId="{D761D0DA-2DC1-5644-99BC-4A0182AE53BD}" destId="{38E07313-51F5-8142-A6C7-A9F6B3618736}" srcOrd="0" destOrd="0" presId="urn:microsoft.com/office/officeart/2005/8/layout/process1"/>
    <dgm:cxn modelId="{B98C5673-6C8B-43B7-9B82-A15348D20537}" type="presParOf" srcId="{D761D0DA-2DC1-5644-99BC-4A0182AE53BD}" destId="{8615F0E3-1FA6-214B-A5BE-124BF46C7A2D}" srcOrd="1" destOrd="0" presId="urn:microsoft.com/office/officeart/2005/8/layout/process1"/>
    <dgm:cxn modelId="{8843B694-BC4A-4859-9A58-701E3976A5CE}" type="presParOf" srcId="{8615F0E3-1FA6-214B-A5BE-124BF46C7A2D}" destId="{C81E686A-1377-1243-8C24-AFF6039A8049}" srcOrd="0" destOrd="0" presId="urn:microsoft.com/office/officeart/2005/8/layout/process1"/>
    <dgm:cxn modelId="{28AC2F35-505A-4485-8601-84C5B7DBE865}" type="presParOf" srcId="{D761D0DA-2DC1-5644-99BC-4A0182AE53BD}" destId="{723A90F1-CAE9-4D77-B6E2-70A287B03CC5}" srcOrd="2" destOrd="0" presId="urn:microsoft.com/office/officeart/2005/8/layout/process1"/>
    <dgm:cxn modelId="{00568BD6-E8B0-4A7C-85DD-43C82B272993}" type="presParOf" srcId="{D761D0DA-2DC1-5644-99BC-4A0182AE53BD}" destId="{12C3701A-5E1F-4B4C-A41A-CAA5CC88AE2D}" srcOrd="3" destOrd="0" presId="urn:microsoft.com/office/officeart/2005/8/layout/process1"/>
    <dgm:cxn modelId="{8D5C4C16-088F-4805-985D-3592A70CBAB2}" type="presParOf" srcId="{12C3701A-5E1F-4B4C-A41A-CAA5CC88AE2D}" destId="{1001D2C7-0432-40A7-AC0B-F6ADC132B1F1}" srcOrd="0" destOrd="0" presId="urn:microsoft.com/office/officeart/2005/8/layout/process1"/>
    <dgm:cxn modelId="{70FC7B34-E9B3-49FF-AD42-D74E4A73A300}" type="presParOf" srcId="{D761D0DA-2DC1-5644-99BC-4A0182AE53BD}" destId="{F754AB20-C932-C34F-9FB1-9305DF5F73A9}" srcOrd="4" destOrd="0" presId="urn:microsoft.com/office/officeart/2005/8/layout/process1"/>
    <dgm:cxn modelId="{9E4A2074-4581-478D-9C1C-0D93B183DD71}" type="presParOf" srcId="{D761D0DA-2DC1-5644-99BC-4A0182AE53BD}" destId="{68D9566B-4B99-7246-9501-633B435CA56F}" srcOrd="5" destOrd="0" presId="urn:microsoft.com/office/officeart/2005/8/layout/process1"/>
    <dgm:cxn modelId="{FB4C10B4-389D-4D2C-A1CB-12DCE5C85D69}" type="presParOf" srcId="{68D9566B-4B99-7246-9501-633B435CA56F}" destId="{7E9B7F6D-DFCC-3D41-B524-2A7754351B9A}" srcOrd="0" destOrd="0" presId="urn:microsoft.com/office/officeart/2005/8/layout/process1"/>
    <dgm:cxn modelId="{79C2D5B2-DE37-4282-BCF4-87DFB1B10F3F}" type="presParOf" srcId="{D761D0DA-2DC1-5644-99BC-4A0182AE53BD}" destId="{92251872-FDE4-AC49-8F14-4382C001D483}" srcOrd="6" destOrd="0" presId="urn:microsoft.com/office/officeart/2005/8/layout/process1"/>
    <dgm:cxn modelId="{6758D365-CEEA-464A-B259-563387E2F950}" type="presParOf" srcId="{D761D0DA-2DC1-5644-99BC-4A0182AE53BD}" destId="{47CDE8AF-ED2F-0D40-AB59-228BFC6ABB4B}" srcOrd="7" destOrd="0" presId="urn:microsoft.com/office/officeart/2005/8/layout/process1"/>
    <dgm:cxn modelId="{1CC14E12-5E7C-4C0C-AF58-EA8F439EEC0B}" type="presParOf" srcId="{47CDE8AF-ED2F-0D40-AB59-228BFC6ABB4B}" destId="{19B58260-F587-3C4B-B2C0-B51B9C72A0D4}" srcOrd="0" destOrd="0" presId="urn:microsoft.com/office/officeart/2005/8/layout/process1"/>
    <dgm:cxn modelId="{2602D56B-6C0E-4AEC-9F14-2875EAACBC3D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F5A50-8AC4-4C2D-86A8-6D003B0D78A9}">
      <dgm:prSet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Top-K</a:t>
          </a:r>
        </a:p>
      </dgm:t>
    </dgm:pt>
    <dgm:pt modelId="{F2CB9328-0E84-4F26-8670-90DB7B00411D}" type="parTrans" cxnId="{D731CD84-2B12-499B-B90D-0D0F75421804}">
      <dgm:prSet/>
      <dgm:spPr/>
      <dgm:t>
        <a:bodyPr/>
        <a:lstStyle/>
        <a:p>
          <a:endParaRPr lang="en-US"/>
        </a:p>
      </dgm:t>
    </dgm:pt>
    <dgm:pt modelId="{6E50ED00-FAED-492E-BF50-D67147ECDE87}" type="sibTrans" cxnId="{D731CD84-2B12-499B-B90D-0D0F75421804}">
      <dgm:prSet/>
      <dgm:spPr/>
      <dgm:t>
        <a:bodyPr/>
        <a:lstStyle/>
        <a:p>
          <a:endParaRPr lang="en-US"/>
        </a:p>
      </dgm:t>
    </dgm:pt>
    <dgm:pt modelId="{128D6366-1345-428F-9FB1-FB9EDFCED901}">
      <dgm:prSet custT="1"/>
      <dgm:spPr/>
      <dgm:t>
        <a:bodyPr/>
        <a:lstStyle/>
        <a:p>
          <a:pPr algn="l"/>
          <a:r>
            <a:rPr lang="en-US" sz="2000" b="0" dirty="0" smtClean="0">
              <a:solidFill>
                <a:schemeClr val="tx1"/>
              </a:solidFill>
            </a:rPr>
            <a:t>Find K most </a:t>
          </a:r>
          <a:r>
            <a:rPr lang="en-US" sz="2000" b="1" dirty="0" smtClean="0">
              <a:solidFill>
                <a:schemeClr val="tx1"/>
              </a:solidFill>
            </a:rPr>
            <a:t>Similar </a:t>
          </a:r>
          <a:r>
            <a:rPr lang="en-US" sz="2000" b="0" dirty="0" smtClean="0">
              <a:solidFill>
                <a:schemeClr val="tx1"/>
              </a:solidFill>
            </a:rPr>
            <a:t>Images to Target Image</a:t>
          </a:r>
          <a:endParaRPr lang="en-US" sz="2000" dirty="0" smtClean="0">
            <a:solidFill>
              <a:schemeClr val="tx1"/>
            </a:solidFill>
          </a:endParaRPr>
        </a:p>
      </dgm:t>
    </dgm:pt>
    <dgm:pt modelId="{1590A3F7-E0B6-4B82-875B-A3F70234072B}" type="parTrans" cxnId="{60571341-D844-4A85-8958-643D2EAA1C95}">
      <dgm:prSet/>
      <dgm:spPr/>
      <dgm:t>
        <a:bodyPr/>
        <a:lstStyle/>
        <a:p>
          <a:endParaRPr lang="en-US"/>
        </a:p>
      </dgm:t>
    </dgm:pt>
    <dgm:pt modelId="{D45CB90F-AE3F-42E6-882B-23E73F936271}" type="sibTrans" cxnId="{60571341-D844-4A85-8958-643D2EAA1C95}">
      <dgm:prSet/>
      <dgm:spPr/>
      <dgm:t>
        <a:bodyPr/>
        <a:lstStyle/>
        <a:p>
          <a:endParaRPr lang="en-US"/>
        </a:p>
      </dgm:t>
    </dgm:pt>
    <dgm:pt modelId="{AE78DC0B-D527-4F69-82EF-679C4BC76315}">
      <dgm:prSet custT="1"/>
      <dgm:spPr/>
      <dgm:t>
        <a:bodyPr/>
        <a:lstStyle/>
        <a:p>
          <a:pPr algn="l"/>
          <a:endParaRPr lang="en-US" sz="2000" dirty="0" smtClean="0">
            <a:solidFill>
              <a:schemeClr val="tx1"/>
            </a:solidFill>
          </a:endParaRPr>
        </a:p>
      </dgm:t>
    </dgm:pt>
    <dgm:pt modelId="{7295C898-EDF3-431C-8169-C2B9B0A1917A}" type="parTrans" cxnId="{8D2ED9D5-021E-4ABD-8A90-A8A9EDA084F5}">
      <dgm:prSet/>
      <dgm:spPr/>
    </dgm:pt>
    <dgm:pt modelId="{23B8CD5F-2343-45D4-BE55-694EB7316C3F}" type="sibTrans" cxnId="{8D2ED9D5-021E-4ABD-8A90-A8A9EDA084F5}">
      <dgm:prSet/>
      <dgm:spPr/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450DBA-DD8B-4D68-B287-A9D14EA12145}" type="pres">
      <dgm:prSet presAssocID="{86BF5A50-8AC4-4C2D-86A8-6D003B0D78A9}" presName="parentText" presStyleLbl="node1" presStyleIdx="0" presStyleCnt="1" custScaleY="80912" custLinFactNeighborY="-93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99C99-1CD7-4CDD-8623-9F9F696EB259}" type="pres">
      <dgm:prSet presAssocID="{86BF5A50-8AC4-4C2D-86A8-6D003B0D78A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C5143-B46D-416F-A0A2-4D1AA1BF9E7A}" type="presOf" srcId="{128D6366-1345-428F-9FB1-FB9EDFCED901}" destId="{4C899C99-1CD7-4CDD-8623-9F9F696EB259}" srcOrd="0" destOrd="1" presId="urn:microsoft.com/office/officeart/2005/8/layout/vList2"/>
    <dgm:cxn modelId="{D731CD84-2B12-499B-B90D-0D0F75421804}" srcId="{CDD1D809-3843-4DFC-A9A4-0D050E1CD76B}" destId="{86BF5A50-8AC4-4C2D-86A8-6D003B0D78A9}" srcOrd="0" destOrd="0" parTransId="{F2CB9328-0E84-4F26-8670-90DB7B00411D}" sibTransId="{6E50ED00-FAED-492E-BF50-D67147ECDE87}"/>
    <dgm:cxn modelId="{60571341-D844-4A85-8958-643D2EAA1C95}" srcId="{86BF5A50-8AC4-4C2D-86A8-6D003B0D78A9}" destId="{128D6366-1345-428F-9FB1-FB9EDFCED901}" srcOrd="1" destOrd="0" parTransId="{1590A3F7-E0B6-4B82-875B-A3F70234072B}" sibTransId="{D45CB90F-AE3F-42E6-882B-23E73F936271}"/>
    <dgm:cxn modelId="{8D2ED9D5-021E-4ABD-8A90-A8A9EDA084F5}" srcId="{86BF5A50-8AC4-4C2D-86A8-6D003B0D78A9}" destId="{AE78DC0B-D527-4F69-82EF-679C4BC76315}" srcOrd="0" destOrd="0" parTransId="{7295C898-EDF3-431C-8169-C2B9B0A1917A}" sibTransId="{23B8CD5F-2343-45D4-BE55-694EB7316C3F}"/>
    <dgm:cxn modelId="{1BF6323F-8717-4F65-9D77-F86D2D5221FB}" type="presOf" srcId="{CDD1D809-3843-4DFC-A9A4-0D050E1CD76B}" destId="{77603170-3662-48E0-9ACB-432A01EBF504}" srcOrd="0" destOrd="0" presId="urn:microsoft.com/office/officeart/2005/8/layout/vList2"/>
    <dgm:cxn modelId="{5C2EF16F-49AC-4083-87C9-B4334E3581F6}" type="presOf" srcId="{AE78DC0B-D527-4F69-82EF-679C4BC76315}" destId="{4C899C99-1CD7-4CDD-8623-9F9F696EB259}" srcOrd="0" destOrd="0" presId="urn:microsoft.com/office/officeart/2005/8/layout/vList2"/>
    <dgm:cxn modelId="{6DD050DF-A5B5-4A17-876E-D0B00779E88A}" type="presOf" srcId="{86BF5A50-8AC4-4C2D-86A8-6D003B0D78A9}" destId="{ED450DBA-DD8B-4D68-B287-A9D14EA12145}" srcOrd="0" destOrd="0" presId="urn:microsoft.com/office/officeart/2005/8/layout/vList2"/>
    <dgm:cxn modelId="{8965DF24-E019-44A6-85E4-5DAFE2674F36}" type="presParOf" srcId="{77603170-3662-48E0-9ACB-432A01EBF504}" destId="{ED450DBA-DD8B-4D68-B287-A9D14EA12145}" srcOrd="0" destOrd="0" presId="urn:microsoft.com/office/officeart/2005/8/layout/vList2"/>
    <dgm:cxn modelId="{B4B22B46-2BEE-465B-94D7-6939C3E312FC}" type="presParOf" srcId="{77603170-3662-48E0-9ACB-432A01EBF504}" destId="{4C899C99-1CD7-4CDD-8623-9F9F696EB25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F5A50-8AC4-4C2D-86A8-6D003B0D78A9}">
      <dgm:prSet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Spanner</a:t>
          </a:r>
        </a:p>
      </dgm:t>
    </dgm:pt>
    <dgm:pt modelId="{F2CB9328-0E84-4F26-8670-90DB7B00411D}" type="parTrans" cxnId="{D731CD84-2B12-499B-B90D-0D0F75421804}">
      <dgm:prSet/>
      <dgm:spPr/>
      <dgm:t>
        <a:bodyPr/>
        <a:lstStyle/>
        <a:p>
          <a:endParaRPr lang="en-US"/>
        </a:p>
      </dgm:t>
    </dgm:pt>
    <dgm:pt modelId="{6E50ED00-FAED-492E-BF50-D67147ECDE87}" type="sibTrans" cxnId="{D731CD84-2B12-499B-B90D-0D0F75421804}">
      <dgm:prSet/>
      <dgm:spPr/>
      <dgm:t>
        <a:bodyPr/>
        <a:lstStyle/>
        <a:p>
          <a:endParaRPr lang="en-US"/>
        </a:p>
      </dgm:t>
    </dgm:pt>
    <dgm:pt modelId="{E8A68F4C-F48E-47BA-8B2C-5C9875990955}">
      <dgm:prSet custT="1"/>
      <dgm:spPr/>
      <dgm:t>
        <a:bodyPr/>
        <a:lstStyle/>
        <a:p>
          <a:pPr algn="l"/>
          <a:r>
            <a:rPr lang="en-US" sz="2000" b="0" dirty="0" smtClean="0">
              <a:solidFill>
                <a:schemeClr val="tx1"/>
              </a:solidFill>
            </a:rPr>
            <a:t>Find a Collection of most </a:t>
          </a:r>
          <a:r>
            <a:rPr lang="en-US" sz="2000" b="1" dirty="0" smtClean="0">
              <a:solidFill>
                <a:schemeClr val="tx1"/>
              </a:solidFill>
            </a:rPr>
            <a:t>Dissimilar</a:t>
          </a:r>
          <a:r>
            <a:rPr lang="en-US" sz="2000" b="0" dirty="0" smtClean="0">
              <a:solidFill>
                <a:schemeClr val="tx1"/>
              </a:solidFill>
            </a:rPr>
            <a:t> Images</a:t>
          </a:r>
          <a:endParaRPr lang="en-US" sz="2000" dirty="0" smtClean="0">
            <a:solidFill>
              <a:schemeClr val="tx1"/>
            </a:solidFill>
          </a:endParaRPr>
        </a:p>
      </dgm:t>
    </dgm:pt>
    <dgm:pt modelId="{CB13D119-B16F-4975-BAB3-57B45CDB4AC0}" type="parTrans" cxnId="{64566473-583F-4817-B2D4-6AA3DED85952}">
      <dgm:prSet/>
      <dgm:spPr/>
      <dgm:t>
        <a:bodyPr/>
        <a:lstStyle/>
        <a:p>
          <a:endParaRPr lang="en-US"/>
        </a:p>
      </dgm:t>
    </dgm:pt>
    <dgm:pt modelId="{D62B646B-B70F-4B04-84BF-0A61407CD767}" type="sibTrans" cxnId="{64566473-583F-4817-B2D4-6AA3DED85952}">
      <dgm:prSet/>
      <dgm:spPr/>
      <dgm:t>
        <a:bodyPr/>
        <a:lstStyle/>
        <a:p>
          <a:endParaRPr lang="en-US"/>
        </a:p>
      </dgm:t>
    </dgm:pt>
    <dgm:pt modelId="{A37B6F26-88A9-4744-9CE1-25E805B2EA6C}">
      <dgm:prSet custT="1"/>
      <dgm:spPr/>
      <dgm:t>
        <a:bodyPr/>
        <a:lstStyle/>
        <a:p>
          <a:pPr algn="l"/>
          <a:endParaRPr lang="en-US" sz="2000" dirty="0" smtClean="0">
            <a:solidFill>
              <a:schemeClr val="tx1"/>
            </a:solidFill>
          </a:endParaRPr>
        </a:p>
      </dgm:t>
    </dgm:pt>
    <dgm:pt modelId="{074C15B5-BA3C-4F0E-A971-FD4D68AB4238}" type="parTrans" cxnId="{A79D9B62-A79E-48F8-B1C3-D0CCBCBE0441}">
      <dgm:prSet/>
      <dgm:spPr/>
      <dgm:t>
        <a:bodyPr/>
        <a:lstStyle/>
        <a:p>
          <a:endParaRPr lang="en-US"/>
        </a:p>
      </dgm:t>
    </dgm:pt>
    <dgm:pt modelId="{61710A30-963C-4DFA-B64B-DAD55AB86396}" type="sibTrans" cxnId="{A79D9B62-A79E-48F8-B1C3-D0CCBCBE0441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450DBA-DD8B-4D68-B287-A9D14EA12145}" type="pres">
      <dgm:prSet presAssocID="{86BF5A50-8AC4-4C2D-86A8-6D003B0D78A9}" presName="parentText" presStyleLbl="node1" presStyleIdx="0" presStyleCnt="1" custScaleY="68164" custLinFactY="-100000" custLinFactNeighborX="-3846" custLinFactNeighborY="-1481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E620E5-945B-4FD9-992C-4A62D08ACD3C}" type="pres">
      <dgm:prSet presAssocID="{86BF5A50-8AC4-4C2D-86A8-6D003B0D78A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105479-4CF8-4D84-B8B3-DF2302CDD6F6}" type="presOf" srcId="{86BF5A50-8AC4-4C2D-86A8-6D003B0D78A9}" destId="{ED450DBA-DD8B-4D68-B287-A9D14EA12145}" srcOrd="0" destOrd="0" presId="urn:microsoft.com/office/officeart/2005/8/layout/vList2"/>
    <dgm:cxn modelId="{192F824C-909E-4F64-88E1-6134C55B6741}" type="presOf" srcId="{E8A68F4C-F48E-47BA-8B2C-5C9875990955}" destId="{FDE620E5-945B-4FD9-992C-4A62D08ACD3C}" srcOrd="0" destOrd="1" presId="urn:microsoft.com/office/officeart/2005/8/layout/vList2"/>
    <dgm:cxn modelId="{A79D9B62-A79E-48F8-B1C3-D0CCBCBE0441}" srcId="{86BF5A50-8AC4-4C2D-86A8-6D003B0D78A9}" destId="{A37B6F26-88A9-4744-9CE1-25E805B2EA6C}" srcOrd="0" destOrd="0" parTransId="{074C15B5-BA3C-4F0E-A971-FD4D68AB4238}" sibTransId="{61710A30-963C-4DFA-B64B-DAD55AB86396}"/>
    <dgm:cxn modelId="{1F19DF02-4FE5-4E9A-9A18-AD747146F417}" type="presOf" srcId="{CDD1D809-3843-4DFC-A9A4-0D050E1CD76B}" destId="{77603170-3662-48E0-9ACB-432A01EBF504}" srcOrd="0" destOrd="0" presId="urn:microsoft.com/office/officeart/2005/8/layout/vList2"/>
    <dgm:cxn modelId="{64566473-583F-4817-B2D4-6AA3DED85952}" srcId="{86BF5A50-8AC4-4C2D-86A8-6D003B0D78A9}" destId="{E8A68F4C-F48E-47BA-8B2C-5C9875990955}" srcOrd="1" destOrd="0" parTransId="{CB13D119-B16F-4975-BAB3-57B45CDB4AC0}" sibTransId="{D62B646B-B70F-4B04-84BF-0A61407CD767}"/>
    <dgm:cxn modelId="{08D91312-DA04-4178-B154-6450CDED33A7}" type="presOf" srcId="{A37B6F26-88A9-4744-9CE1-25E805B2EA6C}" destId="{FDE620E5-945B-4FD9-992C-4A62D08ACD3C}" srcOrd="0" destOrd="0" presId="urn:microsoft.com/office/officeart/2005/8/layout/vList2"/>
    <dgm:cxn modelId="{D731CD84-2B12-499B-B90D-0D0F75421804}" srcId="{CDD1D809-3843-4DFC-A9A4-0D050E1CD76B}" destId="{86BF5A50-8AC4-4C2D-86A8-6D003B0D78A9}" srcOrd="0" destOrd="0" parTransId="{F2CB9328-0E84-4F26-8670-90DB7B00411D}" sibTransId="{6E50ED00-FAED-492E-BF50-D67147ECDE87}"/>
    <dgm:cxn modelId="{CCD8076B-E449-41D0-A9D2-23A3141EE632}" type="presParOf" srcId="{77603170-3662-48E0-9ACB-432A01EBF504}" destId="{ED450DBA-DD8B-4D68-B287-A9D14EA12145}" srcOrd="0" destOrd="0" presId="urn:microsoft.com/office/officeart/2005/8/layout/vList2"/>
    <dgm:cxn modelId="{877EF4EB-1F3D-41FE-AADB-329D3FA8C62C}" type="presParOf" srcId="{77603170-3662-48E0-9ACB-432A01EBF504}" destId="{FDE620E5-945B-4FD9-992C-4A62D08ACD3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50586EC-EA5D-495B-8995-EF2F32BC166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Problem</a:t>
          </a:r>
          <a:endParaRPr lang="en-US" b="1" dirty="0">
            <a:latin typeface="+mj-lt"/>
          </a:endParaRPr>
        </a:p>
      </dgm:t>
    </dgm:pt>
    <dgm:pt modelId="{BAC17F59-0AF5-42C5-99F1-E7288D00E8AA}" type="parTrans" cxnId="{EA1E0C4A-574F-4277-B1FE-9BCED82ECC73}">
      <dgm:prSet/>
      <dgm:spPr/>
      <dgm:t>
        <a:bodyPr/>
        <a:lstStyle/>
        <a:p>
          <a:endParaRPr lang="en-US"/>
        </a:p>
      </dgm:t>
    </dgm:pt>
    <dgm:pt modelId="{099B950B-BABC-4D81-B228-C3A521C1C595}" type="sibTrans" cxnId="{EA1E0C4A-574F-4277-B1FE-9BCED82ECC73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723A90F1-CAE9-4D77-B6E2-70A287B03CC5}" type="pres">
      <dgm:prSet presAssocID="{050586EC-EA5D-495B-8995-EF2F32BC166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3701A-5E1F-4B4C-A41A-CAA5CC88AE2D}" type="pres">
      <dgm:prSet presAssocID="{099B950B-BABC-4D81-B228-C3A521C1C5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001D2C7-0432-40A7-AC0B-F6ADC132B1F1}" type="pres">
      <dgm:prSet presAssocID="{099B950B-BABC-4D81-B228-C3A521C1C5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92C744-F2DE-4B05-9756-42F169FBBB75}" type="presOf" srcId="{E04175F1-0C92-8541-854B-2E1312EE0784}" destId="{8615F0E3-1FA6-214B-A5BE-124BF46C7A2D}" srcOrd="0" destOrd="0" presId="urn:microsoft.com/office/officeart/2005/8/layout/process1"/>
    <dgm:cxn modelId="{CCDF717A-8979-4962-B6B1-B56B271B17DD}" type="presOf" srcId="{28D512CC-05BE-E044-8C26-09CD29B2AAB0}" destId="{38E07313-51F5-8142-A6C7-A9F6B3618736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47A5380E-4D45-4E7E-BBE5-685ECC84247B}" type="presOf" srcId="{099B950B-BABC-4D81-B228-C3A521C1C595}" destId="{1001D2C7-0432-40A7-AC0B-F6ADC132B1F1}" srcOrd="1" destOrd="0" presId="urn:microsoft.com/office/officeart/2005/8/layout/process1"/>
    <dgm:cxn modelId="{EA1E0C4A-574F-4277-B1FE-9BCED82ECC73}" srcId="{8254B634-E7A0-EC4F-89F3-B3E9463F7939}" destId="{050586EC-EA5D-495B-8995-EF2F32BC1664}" srcOrd="1" destOrd="0" parTransId="{BAC17F59-0AF5-42C5-99F1-E7288D00E8AA}" sibTransId="{099B950B-BABC-4D81-B228-C3A521C1C595}"/>
    <dgm:cxn modelId="{96215FF8-E2F4-4265-B6B9-019F6FF05AD6}" type="presOf" srcId="{050586EC-EA5D-495B-8995-EF2F32BC1664}" destId="{723A90F1-CAE9-4D77-B6E2-70A287B03CC5}" srcOrd="0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EE1E8A17-73AB-4468-98D0-AEF90BC41301}" type="presOf" srcId="{099B950B-BABC-4D81-B228-C3A521C1C595}" destId="{12C3701A-5E1F-4B4C-A41A-CAA5CC88AE2D}" srcOrd="0" destOrd="0" presId="urn:microsoft.com/office/officeart/2005/8/layout/process1"/>
    <dgm:cxn modelId="{E98BB0B5-45EF-422A-84E3-9F22BAE52C9A}" type="presOf" srcId="{0EA34819-AB63-FD47-AA2A-8DF7C80A33E6}" destId="{19B58260-F587-3C4B-B2C0-B51B9C72A0D4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55A21FBD-BA4D-4E19-83D7-BDFD38C3F6B1}" type="presOf" srcId="{8254B634-E7A0-EC4F-89F3-B3E9463F7939}" destId="{D761D0DA-2DC1-5644-99BC-4A0182AE53BD}" srcOrd="0" destOrd="0" presId="urn:microsoft.com/office/officeart/2005/8/layout/process1"/>
    <dgm:cxn modelId="{394F2B7F-C57B-4DDB-8B94-108C2958E4FF}" type="presOf" srcId="{0EA34819-AB63-FD47-AA2A-8DF7C80A33E6}" destId="{47CDE8AF-ED2F-0D40-AB59-228BFC6ABB4B}" srcOrd="0" destOrd="0" presId="urn:microsoft.com/office/officeart/2005/8/layout/process1"/>
    <dgm:cxn modelId="{F4AE83CC-4DAB-4079-B271-7690ECE5C806}" type="presOf" srcId="{5054FA11-A990-5A47-B1B4-225D0EF003A8}" destId="{F754AB20-C932-C34F-9FB1-9305DF5F73A9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AF6D0348-4519-4258-9BD3-860DB05792C2}" type="presOf" srcId="{772C0A53-F088-324A-97AA-A574F3B3A0D9}" destId="{92251872-FDE4-AC49-8F14-4382C001D483}" srcOrd="0" destOrd="0" presId="urn:microsoft.com/office/officeart/2005/8/layout/process1"/>
    <dgm:cxn modelId="{76CC8F84-E26E-43ED-B4F7-6F8EE9DC2237}" type="presOf" srcId="{E04175F1-0C92-8541-854B-2E1312EE0784}" destId="{C81E686A-1377-1243-8C24-AFF6039A8049}" srcOrd="1" destOrd="0" presId="urn:microsoft.com/office/officeart/2005/8/layout/process1"/>
    <dgm:cxn modelId="{4BF7713E-B76E-414E-B1C2-BE4BFACDD3D8}" type="presOf" srcId="{C361CE96-BF91-914A-8D61-640FB202B874}" destId="{7E9B7F6D-DFCC-3D41-B524-2A7754351B9A}" srcOrd="1" destOrd="0" presId="urn:microsoft.com/office/officeart/2005/8/layout/process1"/>
    <dgm:cxn modelId="{E50A1D53-52A4-4C45-99C8-5AC1843966F7}" type="presOf" srcId="{3D2078ED-DCCE-644A-9E2F-201EB85586AB}" destId="{C62C1A73-6D55-E842-9FA4-26749F2D258D}" srcOrd="0" destOrd="0" presId="urn:microsoft.com/office/officeart/2005/8/layout/process1"/>
    <dgm:cxn modelId="{E7B9D8A1-BE36-4940-ADD1-8AAEF255679A}" type="presOf" srcId="{C361CE96-BF91-914A-8D61-640FB202B874}" destId="{68D9566B-4B99-7246-9501-633B435CA56F}" srcOrd="0" destOrd="0" presId="urn:microsoft.com/office/officeart/2005/8/layout/process1"/>
    <dgm:cxn modelId="{517D0384-70C2-4B16-A186-35B38482FC68}" type="presParOf" srcId="{D761D0DA-2DC1-5644-99BC-4A0182AE53BD}" destId="{38E07313-51F5-8142-A6C7-A9F6B3618736}" srcOrd="0" destOrd="0" presId="urn:microsoft.com/office/officeart/2005/8/layout/process1"/>
    <dgm:cxn modelId="{97A696F8-B77B-4DBD-9822-610AAA76C9E0}" type="presParOf" srcId="{D761D0DA-2DC1-5644-99BC-4A0182AE53BD}" destId="{8615F0E3-1FA6-214B-A5BE-124BF46C7A2D}" srcOrd="1" destOrd="0" presId="urn:microsoft.com/office/officeart/2005/8/layout/process1"/>
    <dgm:cxn modelId="{36614EB6-193D-4A9F-B73D-9460B7573674}" type="presParOf" srcId="{8615F0E3-1FA6-214B-A5BE-124BF46C7A2D}" destId="{C81E686A-1377-1243-8C24-AFF6039A8049}" srcOrd="0" destOrd="0" presId="urn:microsoft.com/office/officeart/2005/8/layout/process1"/>
    <dgm:cxn modelId="{45104BA6-234F-4A47-A2A2-56674EB2CB0D}" type="presParOf" srcId="{D761D0DA-2DC1-5644-99BC-4A0182AE53BD}" destId="{723A90F1-CAE9-4D77-B6E2-70A287B03CC5}" srcOrd="2" destOrd="0" presId="urn:microsoft.com/office/officeart/2005/8/layout/process1"/>
    <dgm:cxn modelId="{FFBFF162-F5B1-4A6D-BB79-BC642FCFE8E0}" type="presParOf" srcId="{D761D0DA-2DC1-5644-99BC-4A0182AE53BD}" destId="{12C3701A-5E1F-4B4C-A41A-CAA5CC88AE2D}" srcOrd="3" destOrd="0" presId="urn:microsoft.com/office/officeart/2005/8/layout/process1"/>
    <dgm:cxn modelId="{379CCEFF-A93F-4D0A-A412-96EFE42495A8}" type="presParOf" srcId="{12C3701A-5E1F-4B4C-A41A-CAA5CC88AE2D}" destId="{1001D2C7-0432-40A7-AC0B-F6ADC132B1F1}" srcOrd="0" destOrd="0" presId="urn:microsoft.com/office/officeart/2005/8/layout/process1"/>
    <dgm:cxn modelId="{EE0E8D0D-89FE-4122-91E9-24268BA63039}" type="presParOf" srcId="{D761D0DA-2DC1-5644-99BC-4A0182AE53BD}" destId="{F754AB20-C932-C34F-9FB1-9305DF5F73A9}" srcOrd="4" destOrd="0" presId="urn:microsoft.com/office/officeart/2005/8/layout/process1"/>
    <dgm:cxn modelId="{635D4B72-14E3-4C5F-A908-457D16BDD05A}" type="presParOf" srcId="{D761D0DA-2DC1-5644-99BC-4A0182AE53BD}" destId="{68D9566B-4B99-7246-9501-633B435CA56F}" srcOrd="5" destOrd="0" presId="urn:microsoft.com/office/officeart/2005/8/layout/process1"/>
    <dgm:cxn modelId="{EE58A943-7F2F-45AB-9D82-9A15215407FC}" type="presParOf" srcId="{68D9566B-4B99-7246-9501-633B435CA56F}" destId="{7E9B7F6D-DFCC-3D41-B524-2A7754351B9A}" srcOrd="0" destOrd="0" presId="urn:microsoft.com/office/officeart/2005/8/layout/process1"/>
    <dgm:cxn modelId="{0D0F8C3E-743C-4B41-B155-438FBDEED1BD}" type="presParOf" srcId="{D761D0DA-2DC1-5644-99BC-4A0182AE53BD}" destId="{92251872-FDE4-AC49-8F14-4382C001D483}" srcOrd="6" destOrd="0" presId="urn:microsoft.com/office/officeart/2005/8/layout/process1"/>
    <dgm:cxn modelId="{6A2F013B-E933-4EC0-A7D0-FA133DB9E57F}" type="presParOf" srcId="{D761D0DA-2DC1-5644-99BC-4A0182AE53BD}" destId="{47CDE8AF-ED2F-0D40-AB59-228BFC6ABB4B}" srcOrd="7" destOrd="0" presId="urn:microsoft.com/office/officeart/2005/8/layout/process1"/>
    <dgm:cxn modelId="{6657BB6B-0687-42EB-B1EF-4ABF142366ED}" type="presParOf" srcId="{47CDE8AF-ED2F-0D40-AB59-228BFC6ABB4B}" destId="{19B58260-F587-3C4B-B2C0-B51B9C72A0D4}" srcOrd="0" destOrd="0" presId="urn:microsoft.com/office/officeart/2005/8/layout/process1"/>
    <dgm:cxn modelId="{0BDEEE9C-9404-4FE6-A4A4-24D4AA3C7A67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13CBBC-48E0-4807-BFD0-853191FC4A45}">
      <dgm:prSet custT="1"/>
      <dgm:spPr/>
      <dgm:t>
        <a:bodyPr/>
        <a:lstStyle/>
        <a:p>
          <a:r>
            <a:rPr lang="en-US" sz="2000" b="0" i="0" dirty="0" smtClean="0">
              <a:solidFill>
                <a:schemeClr val="tx1"/>
              </a:solidFill>
            </a:rPr>
            <a:t>Selecting </a:t>
          </a:r>
          <a:r>
            <a:rPr lang="en-US" sz="2000" b="1" i="0" dirty="0" smtClean="0">
              <a:solidFill>
                <a:schemeClr val="tx1"/>
              </a:solidFill>
            </a:rPr>
            <a:t>Relevant</a:t>
          </a:r>
          <a:r>
            <a:rPr lang="en-US" sz="2000" b="0" i="0" dirty="0" smtClean="0">
              <a:solidFill>
                <a:schemeClr val="tx1"/>
              </a:solidFill>
            </a:rPr>
            <a:t> Query Results</a:t>
          </a:r>
          <a:endParaRPr lang="en-US" sz="2000" dirty="0">
            <a:solidFill>
              <a:schemeClr val="tx1"/>
            </a:solidFill>
          </a:endParaRPr>
        </a:p>
      </dgm:t>
    </dgm:pt>
    <dgm:pt modelId="{3CF8D46B-9280-4373-9FD4-1A6110F84117}" type="parTrans" cxnId="{0D194223-3C36-43BD-92EF-22818819A87E}">
      <dgm:prSet/>
      <dgm:spPr/>
      <dgm:t>
        <a:bodyPr/>
        <a:lstStyle/>
        <a:p>
          <a:endParaRPr lang="en-US"/>
        </a:p>
      </dgm:t>
    </dgm:pt>
    <dgm:pt modelId="{BB296966-E26D-4241-A13C-ECA2BB96D58E}" type="sibTrans" cxnId="{0D194223-3C36-43BD-92EF-22818819A87E}">
      <dgm:prSet/>
      <dgm:spPr/>
      <dgm:t>
        <a:bodyPr/>
        <a:lstStyle/>
        <a:p>
          <a:endParaRPr lang="en-US"/>
        </a:p>
      </dgm:t>
    </dgm:pt>
    <dgm:pt modelId="{3E77F388-07D8-49FF-B3DD-F95D8C0223C0}">
      <dgm:prSet custT="1"/>
      <dgm:spPr/>
      <dgm:t>
        <a:bodyPr/>
        <a:lstStyle/>
        <a:p>
          <a:r>
            <a:rPr lang="en-US" sz="2000" b="0" i="0" dirty="0" smtClean="0"/>
            <a:t>Challenge: image search </a:t>
          </a:r>
          <a:r>
            <a:rPr lang="en-US" sz="2000" b="1" i="0" dirty="0" smtClean="0"/>
            <a:t>computationally-expensive</a:t>
          </a:r>
          <a:endParaRPr lang="en-US" sz="2000" b="1" dirty="0"/>
        </a:p>
      </dgm:t>
    </dgm:pt>
    <dgm:pt modelId="{0E4669ED-62FF-4CB5-A519-701B17D94A68}" type="parTrans" cxnId="{9C7254FF-280B-46CB-A6F4-1C8161E65569}">
      <dgm:prSet/>
      <dgm:spPr/>
      <dgm:t>
        <a:bodyPr/>
        <a:lstStyle/>
        <a:p>
          <a:endParaRPr lang="en-US"/>
        </a:p>
      </dgm:t>
    </dgm:pt>
    <dgm:pt modelId="{37083287-FC08-4DD4-BA6F-8364C8F210A6}" type="sibTrans" cxnId="{9C7254FF-280B-46CB-A6F4-1C8161E65569}">
      <dgm:prSet/>
      <dgm:spPr/>
      <dgm:t>
        <a:bodyPr/>
        <a:lstStyle/>
        <a:p>
          <a:endParaRPr lang="en-US"/>
        </a:p>
      </dgm:t>
    </dgm:pt>
    <dgm:pt modelId="{562E7471-A3E8-4D80-8302-122E6B54E78C}">
      <dgm:prSet custT="1"/>
      <dgm:spPr/>
      <dgm:t>
        <a:bodyPr/>
        <a:lstStyle/>
        <a:p>
          <a:r>
            <a:rPr lang="en-US" sz="2000" b="0" i="0" dirty="0" smtClean="0"/>
            <a:t>Contribution: adapt &amp; generalize </a:t>
          </a:r>
          <a:r>
            <a:rPr lang="en-US" sz="2000" b="1" i="0" dirty="0" smtClean="0"/>
            <a:t>image-search</a:t>
          </a:r>
          <a:r>
            <a:rPr lang="en-US" sz="2000" b="0" i="0" dirty="0" smtClean="0"/>
            <a:t> technique</a:t>
          </a:r>
          <a:endParaRPr lang="en-US" sz="2000" b="0" dirty="0"/>
        </a:p>
      </dgm:t>
    </dgm:pt>
    <dgm:pt modelId="{EAF2D9AF-F0BA-4E5E-8D6F-98B752A9D470}" type="parTrans" cxnId="{AA8CB2A1-833D-4500-9CCF-BB32D103FE29}">
      <dgm:prSet/>
      <dgm:spPr/>
      <dgm:t>
        <a:bodyPr/>
        <a:lstStyle/>
        <a:p>
          <a:endParaRPr lang="en-US"/>
        </a:p>
      </dgm:t>
    </dgm:pt>
    <dgm:pt modelId="{3A21B7E4-7E3F-403B-B4FB-4C5DE41B1A56}" type="sibTrans" cxnId="{AA8CB2A1-833D-4500-9CCF-BB32D103FE29}">
      <dgm:prSet/>
      <dgm:spPr/>
      <dgm:t>
        <a:bodyPr/>
        <a:lstStyle/>
        <a:p>
          <a:endParaRPr lang="en-US"/>
        </a:p>
      </dgm:t>
    </dgm:pt>
    <dgm:pt modelId="{3416BF12-2A36-4403-8EDA-FC7F55817F56}">
      <dgm:prSet custT="1"/>
      <dgm:spPr/>
      <dgm:t>
        <a:bodyPr/>
        <a:lstStyle/>
        <a:p>
          <a:r>
            <a:rPr lang="en-US" sz="2000" b="0" i="0" dirty="0" smtClean="0">
              <a:solidFill>
                <a:schemeClr val="tx1"/>
              </a:solidFill>
            </a:rPr>
            <a:t>Return Results in a </a:t>
          </a:r>
          <a:r>
            <a:rPr lang="en-US" sz="2000" b="1" i="0" dirty="0" smtClean="0">
              <a:solidFill>
                <a:schemeClr val="tx1"/>
              </a:solidFill>
            </a:rPr>
            <a:t>Timely</a:t>
          </a:r>
          <a:r>
            <a:rPr lang="en-US" sz="2000" b="0" i="0" dirty="0" smtClean="0">
              <a:solidFill>
                <a:schemeClr val="tx1"/>
              </a:solidFill>
            </a:rPr>
            <a:t> Manner</a:t>
          </a:r>
          <a:endParaRPr lang="en-US" sz="2000" dirty="0">
            <a:solidFill>
              <a:schemeClr val="tx1"/>
            </a:solidFill>
          </a:endParaRPr>
        </a:p>
      </dgm:t>
    </dgm:pt>
    <dgm:pt modelId="{1BFA9E42-800A-481A-95EA-829DD2090110}" type="parTrans" cxnId="{545B5D57-D0D9-4C9F-8BF6-0B5F442DA7E1}">
      <dgm:prSet/>
      <dgm:spPr/>
      <dgm:t>
        <a:bodyPr/>
        <a:lstStyle/>
        <a:p>
          <a:endParaRPr lang="en-US"/>
        </a:p>
      </dgm:t>
    </dgm:pt>
    <dgm:pt modelId="{673C8898-C6C5-47AB-A754-7F20FA550F12}" type="sibTrans" cxnId="{545B5D57-D0D9-4C9F-8BF6-0B5F442DA7E1}">
      <dgm:prSet/>
      <dgm:spPr/>
      <dgm:t>
        <a:bodyPr/>
        <a:lstStyle/>
        <a:p>
          <a:endParaRPr lang="en-US"/>
        </a:p>
      </dgm:t>
    </dgm:pt>
    <dgm:pt modelId="{792F563E-46ED-4594-A92F-59B3B53A1A08}">
      <dgm:prSet custT="1"/>
      <dgm:spPr/>
      <dgm:t>
        <a:bodyPr/>
        <a:lstStyle/>
        <a:p>
          <a:r>
            <a:rPr lang="en-US" sz="2000" b="0" i="0" dirty="0" smtClean="0"/>
            <a:t>Challenge</a:t>
          </a:r>
          <a:r>
            <a:rPr lang="en-US" sz="2000" b="1" i="0" dirty="0" smtClean="0"/>
            <a:t>: variable and limited</a:t>
          </a:r>
          <a:r>
            <a:rPr lang="en-US" sz="2000" b="0" i="0" dirty="0" smtClean="0"/>
            <a:t> wireless bandwidth</a:t>
          </a:r>
          <a:endParaRPr lang="en-US" sz="2000" b="0" dirty="0"/>
        </a:p>
      </dgm:t>
    </dgm:pt>
    <dgm:pt modelId="{66B4E46B-E3C2-4168-B72A-3A829ED4EE33}" type="parTrans" cxnId="{4353FBAE-4433-427C-AB12-6ED78A2D3F82}">
      <dgm:prSet/>
      <dgm:spPr/>
      <dgm:t>
        <a:bodyPr/>
        <a:lstStyle/>
        <a:p>
          <a:endParaRPr lang="en-US"/>
        </a:p>
      </dgm:t>
    </dgm:pt>
    <dgm:pt modelId="{43D17A69-CE36-42EA-BA38-07E0404FE575}" type="sibTrans" cxnId="{4353FBAE-4433-427C-AB12-6ED78A2D3F82}">
      <dgm:prSet/>
      <dgm:spPr/>
      <dgm:t>
        <a:bodyPr/>
        <a:lstStyle/>
        <a:p>
          <a:endParaRPr lang="en-US"/>
        </a:p>
      </dgm:t>
    </dgm:pt>
    <dgm:pt modelId="{28B960EC-5021-4DCD-9028-E20A2F6AE029}">
      <dgm:prSet custT="1"/>
      <dgm:spPr/>
      <dgm:t>
        <a:bodyPr/>
        <a:lstStyle/>
        <a:p>
          <a:r>
            <a:rPr lang="en-US" sz="2000" b="0" i="0" dirty="0" smtClean="0"/>
            <a:t>Contribution: optimize </a:t>
          </a:r>
          <a:r>
            <a:rPr lang="en-US" sz="2000" b="1" i="0" dirty="0" smtClean="0"/>
            <a:t>information</a:t>
          </a:r>
          <a:r>
            <a:rPr lang="en-US" sz="2000" b="0" i="0" dirty="0" smtClean="0"/>
            <a:t>-content uploaded</a:t>
          </a:r>
          <a:endParaRPr lang="en-US" sz="2000" dirty="0"/>
        </a:p>
      </dgm:t>
    </dgm:pt>
    <dgm:pt modelId="{E5EA084C-4E7C-4308-994A-A2CAF8C7B840}" type="parTrans" cxnId="{2C02C010-56B5-4813-A3B0-9F864A249152}">
      <dgm:prSet/>
      <dgm:spPr/>
      <dgm:t>
        <a:bodyPr/>
        <a:lstStyle/>
        <a:p>
          <a:endParaRPr lang="en-US"/>
        </a:p>
      </dgm:t>
    </dgm:pt>
    <dgm:pt modelId="{7FA4700A-2CA2-4A00-82EB-B138D6F1C393}" type="sibTrans" cxnId="{2C02C010-56B5-4813-A3B0-9F864A249152}">
      <dgm:prSet/>
      <dgm:spPr/>
      <dgm:t>
        <a:bodyPr/>
        <a:lstStyle/>
        <a:p>
          <a:endParaRPr lang="en-US"/>
        </a:p>
      </dgm:t>
    </dgm:pt>
    <dgm:pt modelId="{6559F58D-E7E9-4B8B-BA1F-C2C3BB4FA265}">
      <dgm:prSet custT="1"/>
      <dgm:spPr/>
      <dgm:t>
        <a:bodyPr/>
        <a:lstStyle/>
        <a:p>
          <a:r>
            <a:rPr lang="en-US" sz="2000" b="1" i="0" dirty="0" err="1" smtClean="0">
              <a:solidFill>
                <a:schemeClr val="tx1"/>
              </a:solidFill>
            </a:rPr>
            <a:t>Mediascope</a:t>
          </a:r>
          <a:r>
            <a:rPr lang="en-US" sz="2000" b="0" i="0" dirty="0" smtClean="0">
              <a:solidFill>
                <a:schemeClr val="tx1"/>
              </a:solidFill>
            </a:rPr>
            <a:t> – Timely On-Demand Image Retrieval</a:t>
          </a:r>
          <a:endParaRPr lang="en-US" sz="2000" dirty="0">
            <a:solidFill>
              <a:schemeClr val="tx1"/>
            </a:solidFill>
          </a:endParaRPr>
        </a:p>
      </dgm:t>
    </dgm:pt>
    <dgm:pt modelId="{E9CE7708-98DC-4197-8D4A-A03F43D8562E}" type="parTrans" cxnId="{EFCB63E4-267C-4414-B388-A8E8B55D0B87}">
      <dgm:prSet/>
      <dgm:spPr/>
      <dgm:t>
        <a:bodyPr/>
        <a:lstStyle/>
        <a:p>
          <a:endParaRPr lang="en-US"/>
        </a:p>
      </dgm:t>
    </dgm:pt>
    <dgm:pt modelId="{8A8DF58D-8EEB-4E6B-808A-89819048916F}" type="sibTrans" cxnId="{EFCB63E4-267C-4414-B388-A8E8B55D0B87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9F31-73E3-4D03-8414-54E983EC22F0}" type="pres">
      <dgm:prSet presAssocID="{6559F58D-E7E9-4B8B-BA1F-C2C3BB4FA265}" presName="parentText" presStyleLbl="node1" presStyleIdx="0" presStyleCnt="3" custScaleY="35042" custLinFactY="-46885" custLinFactNeighborX="-93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34F09-3050-42B5-8207-9B670FF127D9}" type="pres">
      <dgm:prSet presAssocID="{8A8DF58D-8EEB-4E6B-808A-89819048916F}" presName="spacer" presStyleCnt="0"/>
      <dgm:spPr/>
    </dgm:pt>
    <dgm:pt modelId="{B431B1A0-96AB-4BBA-B65C-329CBC25D003}" type="pres">
      <dgm:prSet presAssocID="{0B13CBBC-48E0-4807-BFD0-853191FC4A45}" presName="parentText" presStyleLbl="node1" presStyleIdx="1" presStyleCnt="3" custScaleY="37759" custLinFactNeighborY="-307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79382-4BA8-4370-A1B4-E470AB7D7C9A}" type="pres">
      <dgm:prSet presAssocID="{0B13CBBC-48E0-4807-BFD0-853191FC4A45}" presName="childText" presStyleLbl="revTx" presStyleIdx="0" presStyleCnt="2" custLinFactNeighborY="-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B1A41-F498-4973-9A41-B1EA620F4E2F}" type="pres">
      <dgm:prSet presAssocID="{3416BF12-2A36-4403-8EDA-FC7F55817F56}" presName="parentText" presStyleLbl="node1" presStyleIdx="2" presStyleCnt="3" custScaleY="39839" custLinFactNeighborY="-57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1B140-18E1-46FE-8FFC-5F43C2161999}" type="pres">
      <dgm:prSet presAssocID="{3416BF12-2A36-4403-8EDA-FC7F55817F56}" presName="childText" presStyleLbl="revTx" presStyleIdx="1" presStyleCnt="2" custLinFactNeighborY="186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350BBF-C285-4059-A489-528E74298022}" type="presOf" srcId="{792F563E-46ED-4594-A92F-59B3B53A1A08}" destId="{ACC1B140-18E1-46FE-8FFC-5F43C2161999}" srcOrd="0" destOrd="0" presId="urn:microsoft.com/office/officeart/2005/8/layout/vList2"/>
    <dgm:cxn modelId="{545B5D57-D0D9-4C9F-8BF6-0B5F442DA7E1}" srcId="{CDD1D809-3843-4DFC-A9A4-0D050E1CD76B}" destId="{3416BF12-2A36-4403-8EDA-FC7F55817F56}" srcOrd="2" destOrd="0" parTransId="{1BFA9E42-800A-481A-95EA-829DD2090110}" sibTransId="{673C8898-C6C5-47AB-A754-7F20FA550F12}"/>
    <dgm:cxn modelId="{0D194223-3C36-43BD-92EF-22818819A87E}" srcId="{CDD1D809-3843-4DFC-A9A4-0D050E1CD76B}" destId="{0B13CBBC-48E0-4807-BFD0-853191FC4A45}" srcOrd="1" destOrd="0" parTransId="{3CF8D46B-9280-4373-9FD4-1A6110F84117}" sibTransId="{BB296966-E26D-4241-A13C-ECA2BB96D58E}"/>
    <dgm:cxn modelId="{2C02C010-56B5-4813-A3B0-9F864A249152}" srcId="{3416BF12-2A36-4403-8EDA-FC7F55817F56}" destId="{28B960EC-5021-4DCD-9028-E20A2F6AE029}" srcOrd="1" destOrd="0" parTransId="{E5EA084C-4E7C-4308-994A-A2CAF8C7B840}" sibTransId="{7FA4700A-2CA2-4A00-82EB-B138D6F1C393}"/>
    <dgm:cxn modelId="{290AA526-EDD1-4C03-B22E-0BA6FD8BCD3A}" type="presOf" srcId="{562E7471-A3E8-4D80-8302-122E6B54E78C}" destId="{43B79382-4BA8-4370-A1B4-E470AB7D7C9A}" srcOrd="0" destOrd="1" presId="urn:microsoft.com/office/officeart/2005/8/layout/vList2"/>
    <dgm:cxn modelId="{D0452253-5437-417B-868F-7F59D964DF06}" type="presOf" srcId="{3416BF12-2A36-4403-8EDA-FC7F55817F56}" destId="{861B1A41-F498-4973-9A41-B1EA620F4E2F}" srcOrd="0" destOrd="0" presId="urn:microsoft.com/office/officeart/2005/8/layout/vList2"/>
    <dgm:cxn modelId="{E7488482-B7A9-440E-B662-D33718C13E95}" type="presOf" srcId="{6559F58D-E7E9-4B8B-BA1F-C2C3BB4FA265}" destId="{DB199F31-73E3-4D03-8414-54E983EC22F0}" srcOrd="0" destOrd="0" presId="urn:microsoft.com/office/officeart/2005/8/layout/vList2"/>
    <dgm:cxn modelId="{0230CDC2-6B04-44AC-A90E-FE044F7A54A7}" type="presOf" srcId="{3E77F388-07D8-49FF-B3DD-F95D8C0223C0}" destId="{43B79382-4BA8-4370-A1B4-E470AB7D7C9A}" srcOrd="0" destOrd="0" presId="urn:microsoft.com/office/officeart/2005/8/layout/vList2"/>
    <dgm:cxn modelId="{4353FBAE-4433-427C-AB12-6ED78A2D3F82}" srcId="{3416BF12-2A36-4403-8EDA-FC7F55817F56}" destId="{792F563E-46ED-4594-A92F-59B3B53A1A08}" srcOrd="0" destOrd="0" parTransId="{66B4E46B-E3C2-4168-B72A-3A829ED4EE33}" sibTransId="{43D17A69-CE36-42EA-BA38-07E0404FE575}"/>
    <dgm:cxn modelId="{AA8CB2A1-833D-4500-9CCF-BB32D103FE29}" srcId="{0B13CBBC-48E0-4807-BFD0-853191FC4A45}" destId="{562E7471-A3E8-4D80-8302-122E6B54E78C}" srcOrd="1" destOrd="0" parTransId="{EAF2D9AF-F0BA-4E5E-8D6F-98B752A9D470}" sibTransId="{3A21B7E4-7E3F-403B-B4FB-4C5DE41B1A56}"/>
    <dgm:cxn modelId="{A6152D6B-6A2A-4DF4-B6E0-61F9B2F1575A}" type="presOf" srcId="{0B13CBBC-48E0-4807-BFD0-853191FC4A45}" destId="{B431B1A0-96AB-4BBA-B65C-329CBC25D003}" srcOrd="0" destOrd="0" presId="urn:microsoft.com/office/officeart/2005/8/layout/vList2"/>
    <dgm:cxn modelId="{9C7254FF-280B-46CB-A6F4-1C8161E65569}" srcId="{0B13CBBC-48E0-4807-BFD0-853191FC4A45}" destId="{3E77F388-07D8-49FF-B3DD-F95D8C0223C0}" srcOrd="0" destOrd="0" parTransId="{0E4669ED-62FF-4CB5-A519-701B17D94A68}" sibTransId="{37083287-FC08-4DD4-BA6F-8364C8F210A6}"/>
    <dgm:cxn modelId="{EFCB63E4-267C-4414-B388-A8E8B55D0B87}" srcId="{CDD1D809-3843-4DFC-A9A4-0D050E1CD76B}" destId="{6559F58D-E7E9-4B8B-BA1F-C2C3BB4FA265}" srcOrd="0" destOrd="0" parTransId="{E9CE7708-98DC-4197-8D4A-A03F43D8562E}" sibTransId="{8A8DF58D-8EEB-4E6B-808A-89819048916F}"/>
    <dgm:cxn modelId="{452DAA31-7281-4B47-BDAB-B1ED6882867F}" type="presOf" srcId="{CDD1D809-3843-4DFC-A9A4-0D050E1CD76B}" destId="{77603170-3662-48E0-9ACB-432A01EBF504}" srcOrd="0" destOrd="0" presId="urn:microsoft.com/office/officeart/2005/8/layout/vList2"/>
    <dgm:cxn modelId="{E300325B-89EB-4BF0-8AEA-04AF3E786860}" type="presOf" srcId="{28B960EC-5021-4DCD-9028-E20A2F6AE029}" destId="{ACC1B140-18E1-46FE-8FFC-5F43C2161999}" srcOrd="0" destOrd="1" presId="urn:microsoft.com/office/officeart/2005/8/layout/vList2"/>
    <dgm:cxn modelId="{5A44EA01-A84B-4FDC-AD2B-772DF3CDE426}" type="presParOf" srcId="{77603170-3662-48E0-9ACB-432A01EBF504}" destId="{DB199F31-73E3-4D03-8414-54E983EC22F0}" srcOrd="0" destOrd="0" presId="urn:microsoft.com/office/officeart/2005/8/layout/vList2"/>
    <dgm:cxn modelId="{7ADA32D9-6344-4495-9B1F-E76DFD6A5B58}" type="presParOf" srcId="{77603170-3662-48E0-9ACB-432A01EBF504}" destId="{98234F09-3050-42B5-8207-9B670FF127D9}" srcOrd="1" destOrd="0" presId="urn:microsoft.com/office/officeart/2005/8/layout/vList2"/>
    <dgm:cxn modelId="{75626D69-B443-477E-A501-285834463606}" type="presParOf" srcId="{77603170-3662-48E0-9ACB-432A01EBF504}" destId="{B431B1A0-96AB-4BBA-B65C-329CBC25D003}" srcOrd="2" destOrd="0" presId="urn:microsoft.com/office/officeart/2005/8/layout/vList2"/>
    <dgm:cxn modelId="{D319D304-ECF5-4BF6-A83D-A03A90E4D6B8}" type="presParOf" srcId="{77603170-3662-48E0-9ACB-432A01EBF504}" destId="{43B79382-4BA8-4370-A1B4-E470AB7D7C9A}" srcOrd="3" destOrd="0" presId="urn:microsoft.com/office/officeart/2005/8/layout/vList2"/>
    <dgm:cxn modelId="{8C317364-5EB8-4333-B1C2-F866F83696C1}" type="presParOf" srcId="{77603170-3662-48E0-9ACB-432A01EBF504}" destId="{861B1A41-F498-4973-9A41-B1EA620F4E2F}" srcOrd="4" destOrd="0" presId="urn:microsoft.com/office/officeart/2005/8/layout/vList2"/>
    <dgm:cxn modelId="{D94EDB4B-71DF-4622-A365-1C8CB8D41F76}" type="presParOf" srcId="{77603170-3662-48E0-9ACB-432A01EBF504}" destId="{ACC1B140-18E1-46FE-8FFC-5F43C216199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50586EC-EA5D-495B-8995-EF2F32BC166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Problem</a:t>
          </a:r>
          <a:endParaRPr lang="en-US" b="1" dirty="0">
            <a:latin typeface="+mj-lt"/>
          </a:endParaRPr>
        </a:p>
      </dgm:t>
    </dgm:pt>
    <dgm:pt modelId="{BAC17F59-0AF5-42C5-99F1-E7288D00E8AA}" type="parTrans" cxnId="{EA1E0C4A-574F-4277-B1FE-9BCED82ECC73}">
      <dgm:prSet/>
      <dgm:spPr/>
      <dgm:t>
        <a:bodyPr/>
        <a:lstStyle/>
        <a:p>
          <a:endParaRPr lang="en-US"/>
        </a:p>
      </dgm:t>
    </dgm:pt>
    <dgm:pt modelId="{099B950B-BABC-4D81-B228-C3A521C1C595}" type="sibTrans" cxnId="{EA1E0C4A-574F-4277-B1FE-9BCED82ECC73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723A90F1-CAE9-4D77-B6E2-70A287B03CC5}" type="pres">
      <dgm:prSet presAssocID="{050586EC-EA5D-495B-8995-EF2F32BC166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3701A-5E1F-4B4C-A41A-CAA5CC88AE2D}" type="pres">
      <dgm:prSet presAssocID="{099B950B-BABC-4D81-B228-C3A521C1C5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001D2C7-0432-40A7-AC0B-F6ADC132B1F1}" type="pres">
      <dgm:prSet presAssocID="{099B950B-BABC-4D81-B228-C3A521C1C5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A7272D-D02B-4957-9202-F83EADE9DAAA}" type="presOf" srcId="{050586EC-EA5D-495B-8995-EF2F32BC1664}" destId="{723A90F1-CAE9-4D77-B6E2-70A287B03CC5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3EEEADFF-E27B-491A-8C9E-3011BCED18D8}" type="presOf" srcId="{28D512CC-05BE-E044-8C26-09CD29B2AAB0}" destId="{38E07313-51F5-8142-A6C7-A9F6B3618736}" srcOrd="0" destOrd="0" presId="urn:microsoft.com/office/officeart/2005/8/layout/process1"/>
    <dgm:cxn modelId="{9F824DAD-572F-4396-9A28-E7CDC8D3193D}" type="presOf" srcId="{5054FA11-A990-5A47-B1B4-225D0EF003A8}" destId="{F754AB20-C932-C34F-9FB1-9305DF5F73A9}" srcOrd="0" destOrd="0" presId="urn:microsoft.com/office/officeart/2005/8/layout/process1"/>
    <dgm:cxn modelId="{D87235F1-116C-4CFC-B558-33470FAE6216}" type="presOf" srcId="{C361CE96-BF91-914A-8D61-640FB202B874}" destId="{68D9566B-4B99-7246-9501-633B435CA56F}" srcOrd="0" destOrd="0" presId="urn:microsoft.com/office/officeart/2005/8/layout/process1"/>
    <dgm:cxn modelId="{EA1E0C4A-574F-4277-B1FE-9BCED82ECC73}" srcId="{8254B634-E7A0-EC4F-89F3-B3E9463F7939}" destId="{050586EC-EA5D-495B-8995-EF2F32BC1664}" srcOrd="1" destOrd="0" parTransId="{BAC17F59-0AF5-42C5-99F1-E7288D00E8AA}" sibTransId="{099B950B-BABC-4D81-B228-C3A521C1C595}"/>
    <dgm:cxn modelId="{F7C9D8CA-6B31-4BD2-B841-6C8DBAE6B91D}" type="presOf" srcId="{099B950B-BABC-4D81-B228-C3A521C1C595}" destId="{12C3701A-5E1F-4B4C-A41A-CAA5CC88AE2D}" srcOrd="0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8F37B90A-7A67-4893-90BB-7D69C8B0CD0D}" type="presOf" srcId="{E04175F1-0C92-8541-854B-2E1312EE0784}" destId="{8615F0E3-1FA6-214B-A5BE-124BF46C7A2D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35F5D184-82B7-4F50-963C-2D365D73191C}" type="presOf" srcId="{0EA34819-AB63-FD47-AA2A-8DF7C80A33E6}" destId="{19B58260-F587-3C4B-B2C0-B51B9C72A0D4}" srcOrd="1" destOrd="0" presId="urn:microsoft.com/office/officeart/2005/8/layout/process1"/>
    <dgm:cxn modelId="{859B94B4-0B12-4344-8CA3-197B49E6F828}" type="presOf" srcId="{0EA34819-AB63-FD47-AA2A-8DF7C80A33E6}" destId="{47CDE8AF-ED2F-0D40-AB59-228BFC6ABB4B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A83C913A-7657-47B2-8DC9-88311AD2439C}" type="presOf" srcId="{8254B634-E7A0-EC4F-89F3-B3E9463F7939}" destId="{D761D0DA-2DC1-5644-99BC-4A0182AE53BD}" srcOrd="0" destOrd="0" presId="urn:microsoft.com/office/officeart/2005/8/layout/process1"/>
    <dgm:cxn modelId="{9E9F711E-9B7F-48E9-B447-97291661525F}" type="presOf" srcId="{E04175F1-0C92-8541-854B-2E1312EE0784}" destId="{C81E686A-1377-1243-8C24-AFF6039A8049}" srcOrd="1" destOrd="0" presId="urn:microsoft.com/office/officeart/2005/8/layout/process1"/>
    <dgm:cxn modelId="{35699C79-0B59-48E1-B326-37D8EE0F4097}" type="presOf" srcId="{3D2078ED-DCCE-644A-9E2F-201EB85586AB}" destId="{C62C1A73-6D55-E842-9FA4-26749F2D258D}" srcOrd="0" destOrd="0" presId="urn:microsoft.com/office/officeart/2005/8/layout/process1"/>
    <dgm:cxn modelId="{9D084936-4105-4274-B033-D5663059265C}" type="presOf" srcId="{C361CE96-BF91-914A-8D61-640FB202B874}" destId="{7E9B7F6D-DFCC-3D41-B524-2A7754351B9A}" srcOrd="1" destOrd="0" presId="urn:microsoft.com/office/officeart/2005/8/layout/process1"/>
    <dgm:cxn modelId="{CF9DC83B-ADB1-4B14-BB5A-A8CC09F2A136}" type="presOf" srcId="{772C0A53-F088-324A-97AA-A574F3B3A0D9}" destId="{92251872-FDE4-AC49-8F14-4382C001D483}" srcOrd="0" destOrd="0" presId="urn:microsoft.com/office/officeart/2005/8/layout/process1"/>
    <dgm:cxn modelId="{3CAF04C1-F0B3-451C-98B3-99B1ECE03562}" type="presOf" srcId="{099B950B-BABC-4D81-B228-C3A521C1C595}" destId="{1001D2C7-0432-40A7-AC0B-F6ADC132B1F1}" srcOrd="1" destOrd="0" presId="urn:microsoft.com/office/officeart/2005/8/layout/process1"/>
    <dgm:cxn modelId="{30EB47E6-C36B-4599-B1B6-B8B1E076AD0D}" type="presParOf" srcId="{D761D0DA-2DC1-5644-99BC-4A0182AE53BD}" destId="{38E07313-51F5-8142-A6C7-A9F6B3618736}" srcOrd="0" destOrd="0" presId="urn:microsoft.com/office/officeart/2005/8/layout/process1"/>
    <dgm:cxn modelId="{596C7726-C2EA-4C2E-9F8F-BE7E23F23457}" type="presParOf" srcId="{D761D0DA-2DC1-5644-99BC-4A0182AE53BD}" destId="{8615F0E3-1FA6-214B-A5BE-124BF46C7A2D}" srcOrd="1" destOrd="0" presId="urn:microsoft.com/office/officeart/2005/8/layout/process1"/>
    <dgm:cxn modelId="{9CE47CC3-0A1F-4F94-B7E2-A4125F760DC2}" type="presParOf" srcId="{8615F0E3-1FA6-214B-A5BE-124BF46C7A2D}" destId="{C81E686A-1377-1243-8C24-AFF6039A8049}" srcOrd="0" destOrd="0" presId="urn:microsoft.com/office/officeart/2005/8/layout/process1"/>
    <dgm:cxn modelId="{BD72054E-327E-4DC4-9CF7-6939296A123A}" type="presParOf" srcId="{D761D0DA-2DC1-5644-99BC-4A0182AE53BD}" destId="{723A90F1-CAE9-4D77-B6E2-70A287B03CC5}" srcOrd="2" destOrd="0" presId="urn:microsoft.com/office/officeart/2005/8/layout/process1"/>
    <dgm:cxn modelId="{AD0EDF08-A81C-4D91-8DAE-2D6E24978CD4}" type="presParOf" srcId="{D761D0DA-2DC1-5644-99BC-4A0182AE53BD}" destId="{12C3701A-5E1F-4B4C-A41A-CAA5CC88AE2D}" srcOrd="3" destOrd="0" presId="urn:microsoft.com/office/officeart/2005/8/layout/process1"/>
    <dgm:cxn modelId="{8E0151EB-E8C7-4979-8BCD-B73B01F1A2CB}" type="presParOf" srcId="{12C3701A-5E1F-4B4C-A41A-CAA5CC88AE2D}" destId="{1001D2C7-0432-40A7-AC0B-F6ADC132B1F1}" srcOrd="0" destOrd="0" presId="urn:microsoft.com/office/officeart/2005/8/layout/process1"/>
    <dgm:cxn modelId="{84890CB2-1665-4C03-A32F-277ADA662A69}" type="presParOf" srcId="{D761D0DA-2DC1-5644-99BC-4A0182AE53BD}" destId="{F754AB20-C932-C34F-9FB1-9305DF5F73A9}" srcOrd="4" destOrd="0" presId="urn:microsoft.com/office/officeart/2005/8/layout/process1"/>
    <dgm:cxn modelId="{371120B3-F259-412B-A4A0-25E670F1687C}" type="presParOf" srcId="{D761D0DA-2DC1-5644-99BC-4A0182AE53BD}" destId="{68D9566B-4B99-7246-9501-633B435CA56F}" srcOrd="5" destOrd="0" presId="urn:microsoft.com/office/officeart/2005/8/layout/process1"/>
    <dgm:cxn modelId="{9A20B84E-779C-4243-9995-310AFEC55ACA}" type="presParOf" srcId="{68D9566B-4B99-7246-9501-633B435CA56F}" destId="{7E9B7F6D-DFCC-3D41-B524-2A7754351B9A}" srcOrd="0" destOrd="0" presId="urn:microsoft.com/office/officeart/2005/8/layout/process1"/>
    <dgm:cxn modelId="{8C09D7F3-46C0-435F-ADF2-0201CA2D3FC4}" type="presParOf" srcId="{D761D0DA-2DC1-5644-99BC-4A0182AE53BD}" destId="{92251872-FDE4-AC49-8F14-4382C001D483}" srcOrd="6" destOrd="0" presId="urn:microsoft.com/office/officeart/2005/8/layout/process1"/>
    <dgm:cxn modelId="{5019EB9D-5E66-45C1-80F6-E94816210C36}" type="presParOf" srcId="{D761D0DA-2DC1-5644-99BC-4A0182AE53BD}" destId="{47CDE8AF-ED2F-0D40-AB59-228BFC6ABB4B}" srcOrd="7" destOrd="0" presId="urn:microsoft.com/office/officeart/2005/8/layout/process1"/>
    <dgm:cxn modelId="{07A452D4-26B0-4CDE-9A8D-0CD9A386BA4E}" type="presParOf" srcId="{47CDE8AF-ED2F-0D40-AB59-228BFC6ABB4B}" destId="{19B58260-F587-3C4B-B2C0-B51B9C72A0D4}" srcOrd="0" destOrd="0" presId="urn:microsoft.com/office/officeart/2005/8/layout/process1"/>
    <dgm:cxn modelId="{4309AF59-A143-45A1-89BD-881B16C8E36D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15228DE0-0B99-284C-B286-E8EA12165A78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Motivation</a:t>
          </a:r>
          <a:endParaRPr lang="en-US" b="1" dirty="0">
            <a:latin typeface="+mj-lt"/>
          </a:endParaRPr>
        </a:p>
      </dgm:t>
    </dgm:pt>
    <dgm:pt modelId="{0544A900-4661-4C4B-8C63-32583671DBEF}" type="sib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B0D142C-8F01-9C4A-880F-1F0074701B1C}" type="par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9FE21E73-64E5-B944-BAC1-F21D0C1580A8}" type="pres">
      <dgm:prSet presAssocID="{15228DE0-0B99-284C-B286-E8EA12165A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7874D-D32F-2E4D-952B-B84FCF13786D}" type="pres">
      <dgm:prSet presAssocID="{0544A900-4661-4C4B-8C63-32583671DB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3BED50A-21A5-464E-B4B0-ACD136B5F42F}" type="pres">
      <dgm:prSet presAssocID="{0544A900-4661-4C4B-8C63-32583671DB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C4043C-54C6-4122-9544-F269BE433DD3}" type="presOf" srcId="{772C0A53-F088-324A-97AA-A574F3B3A0D9}" destId="{92251872-FDE4-AC49-8F14-4382C001D483}" srcOrd="0" destOrd="0" presId="urn:microsoft.com/office/officeart/2005/8/layout/process1"/>
    <dgm:cxn modelId="{BB9C153B-A97D-42DB-9CD3-90D0A4B84F8C}" type="presOf" srcId="{0EA34819-AB63-FD47-AA2A-8DF7C80A33E6}" destId="{19B58260-F587-3C4B-B2C0-B51B9C72A0D4}" srcOrd="1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21E1B5B0-385E-4FB8-B14C-1E17F69D4552}" type="presOf" srcId="{28D512CC-05BE-E044-8C26-09CD29B2AAB0}" destId="{38E07313-51F5-8142-A6C7-A9F6B3618736}" srcOrd="0" destOrd="0" presId="urn:microsoft.com/office/officeart/2005/8/layout/process1"/>
    <dgm:cxn modelId="{8D0D9C0D-888A-4C43-9FFA-8842BE5D77A8}" type="presOf" srcId="{8254B634-E7A0-EC4F-89F3-B3E9463F7939}" destId="{D761D0DA-2DC1-5644-99BC-4A0182AE53BD}" srcOrd="0" destOrd="0" presId="urn:microsoft.com/office/officeart/2005/8/layout/process1"/>
    <dgm:cxn modelId="{070B7FE8-8343-4A43-ACD9-757C81C6AA99}" type="presOf" srcId="{0544A900-4661-4C4B-8C63-32583671DBEF}" destId="{43BED50A-21A5-464E-B4B0-ACD136B5F42F}" srcOrd="1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928E76D4-1E15-4850-AE81-8A14C3371F6B}" type="presOf" srcId="{C361CE96-BF91-914A-8D61-640FB202B874}" destId="{68D9566B-4B99-7246-9501-633B435CA56F}" srcOrd="0" destOrd="0" presId="urn:microsoft.com/office/officeart/2005/8/layout/process1"/>
    <dgm:cxn modelId="{D01A8F9E-1691-4B86-B20D-B16F9219702D}" type="presOf" srcId="{5054FA11-A990-5A47-B1B4-225D0EF003A8}" destId="{F754AB20-C932-C34F-9FB1-9305DF5F73A9}" srcOrd="0" destOrd="0" presId="urn:microsoft.com/office/officeart/2005/8/layout/process1"/>
    <dgm:cxn modelId="{8F83D439-3A3D-804F-AC18-9EF5EC8C84F8}" srcId="{8254B634-E7A0-EC4F-89F3-B3E9463F7939}" destId="{28D512CC-05BE-E044-8C26-09CD29B2AAB0}" srcOrd="1" destOrd="0" parTransId="{F9C2487A-57F8-2C4E-903F-37455B796056}" sibTransId="{E04175F1-0C92-8541-854B-2E1312EE0784}"/>
    <dgm:cxn modelId="{B0BE2F9F-409E-4332-8125-6D279A0F9FD0}" type="presOf" srcId="{E04175F1-0C92-8541-854B-2E1312EE0784}" destId="{8615F0E3-1FA6-214B-A5BE-124BF46C7A2D}" srcOrd="0" destOrd="0" presId="urn:microsoft.com/office/officeart/2005/8/layout/process1"/>
    <dgm:cxn modelId="{5B771476-F2BD-43F4-BF23-82AFE9CCAC7C}" type="presOf" srcId="{C361CE96-BF91-914A-8D61-640FB202B874}" destId="{7E9B7F6D-DFCC-3D41-B524-2A7754351B9A}" srcOrd="1" destOrd="0" presId="urn:microsoft.com/office/officeart/2005/8/layout/process1"/>
    <dgm:cxn modelId="{9D945660-91BC-834B-A02D-F64AB627A573}" srcId="{8254B634-E7A0-EC4F-89F3-B3E9463F7939}" destId="{15228DE0-0B99-284C-B286-E8EA12165A78}" srcOrd="0" destOrd="0" parTransId="{4B0D142C-8F01-9C4A-880F-1F0074701B1C}" sibTransId="{0544A900-4661-4C4B-8C63-32583671DBEF}"/>
    <dgm:cxn modelId="{82B39F65-1152-42A7-9271-5F652A75D02D}" type="presOf" srcId="{15228DE0-0B99-284C-B286-E8EA12165A78}" destId="{9FE21E73-64E5-B944-BAC1-F21D0C1580A8}" srcOrd="0" destOrd="0" presId="urn:microsoft.com/office/officeart/2005/8/layout/process1"/>
    <dgm:cxn modelId="{1ACED5CF-64AE-4A8B-B902-2F00F08EE786}" type="presOf" srcId="{E04175F1-0C92-8541-854B-2E1312EE0784}" destId="{C81E686A-1377-1243-8C24-AFF6039A8049}" srcOrd="1" destOrd="0" presId="urn:microsoft.com/office/officeart/2005/8/layout/process1"/>
    <dgm:cxn modelId="{F194A2D0-A04F-4B0C-98F2-4733064C3AE6}" type="presOf" srcId="{3D2078ED-DCCE-644A-9E2F-201EB85586AB}" destId="{C62C1A73-6D55-E842-9FA4-26749F2D258D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31DC2B96-531C-47EF-89DB-F7D37A760D58}" type="presOf" srcId="{0544A900-4661-4C4B-8C63-32583671DBEF}" destId="{9347874D-D32F-2E4D-952B-B84FCF13786D}" srcOrd="0" destOrd="0" presId="urn:microsoft.com/office/officeart/2005/8/layout/process1"/>
    <dgm:cxn modelId="{0E7D864F-CE64-49A9-BFB7-6CCD45E9EC07}" type="presOf" srcId="{0EA34819-AB63-FD47-AA2A-8DF7C80A33E6}" destId="{47CDE8AF-ED2F-0D40-AB59-228BFC6ABB4B}" srcOrd="0" destOrd="0" presId="urn:microsoft.com/office/officeart/2005/8/layout/process1"/>
    <dgm:cxn modelId="{F3618E2C-A688-4124-A9A1-ECA3B55D0E4A}" type="presParOf" srcId="{D761D0DA-2DC1-5644-99BC-4A0182AE53BD}" destId="{9FE21E73-64E5-B944-BAC1-F21D0C1580A8}" srcOrd="0" destOrd="0" presId="urn:microsoft.com/office/officeart/2005/8/layout/process1"/>
    <dgm:cxn modelId="{4BE3B071-936A-4A5B-8742-0C9438F71330}" type="presParOf" srcId="{D761D0DA-2DC1-5644-99BC-4A0182AE53BD}" destId="{9347874D-D32F-2E4D-952B-B84FCF13786D}" srcOrd="1" destOrd="0" presId="urn:microsoft.com/office/officeart/2005/8/layout/process1"/>
    <dgm:cxn modelId="{A8AE3D54-32C7-4CF6-AFD2-EB51BC71E8CD}" type="presParOf" srcId="{9347874D-D32F-2E4D-952B-B84FCF13786D}" destId="{43BED50A-21A5-464E-B4B0-ACD136B5F42F}" srcOrd="0" destOrd="0" presId="urn:microsoft.com/office/officeart/2005/8/layout/process1"/>
    <dgm:cxn modelId="{227D01CD-D24B-4855-9145-C574752C4B21}" type="presParOf" srcId="{D761D0DA-2DC1-5644-99BC-4A0182AE53BD}" destId="{38E07313-51F5-8142-A6C7-A9F6B3618736}" srcOrd="2" destOrd="0" presId="urn:microsoft.com/office/officeart/2005/8/layout/process1"/>
    <dgm:cxn modelId="{E0151D55-703D-4B04-B969-9F28DAC24D03}" type="presParOf" srcId="{D761D0DA-2DC1-5644-99BC-4A0182AE53BD}" destId="{8615F0E3-1FA6-214B-A5BE-124BF46C7A2D}" srcOrd="3" destOrd="0" presId="urn:microsoft.com/office/officeart/2005/8/layout/process1"/>
    <dgm:cxn modelId="{360E4958-2B70-41AE-BD8B-A20560B1B41E}" type="presParOf" srcId="{8615F0E3-1FA6-214B-A5BE-124BF46C7A2D}" destId="{C81E686A-1377-1243-8C24-AFF6039A8049}" srcOrd="0" destOrd="0" presId="urn:microsoft.com/office/officeart/2005/8/layout/process1"/>
    <dgm:cxn modelId="{CF06E3F9-1148-46AD-B445-0C21258E3CE4}" type="presParOf" srcId="{D761D0DA-2DC1-5644-99BC-4A0182AE53BD}" destId="{F754AB20-C932-C34F-9FB1-9305DF5F73A9}" srcOrd="4" destOrd="0" presId="urn:microsoft.com/office/officeart/2005/8/layout/process1"/>
    <dgm:cxn modelId="{794046D0-A229-4AA9-88C3-AE5C797F1EEB}" type="presParOf" srcId="{D761D0DA-2DC1-5644-99BC-4A0182AE53BD}" destId="{68D9566B-4B99-7246-9501-633B435CA56F}" srcOrd="5" destOrd="0" presId="urn:microsoft.com/office/officeart/2005/8/layout/process1"/>
    <dgm:cxn modelId="{361BA251-9E7F-460F-AE0A-1D5AA7306064}" type="presParOf" srcId="{68D9566B-4B99-7246-9501-633B435CA56F}" destId="{7E9B7F6D-DFCC-3D41-B524-2A7754351B9A}" srcOrd="0" destOrd="0" presId="urn:microsoft.com/office/officeart/2005/8/layout/process1"/>
    <dgm:cxn modelId="{378A3B1F-20B8-4CAE-A907-56A93DEAE897}" type="presParOf" srcId="{D761D0DA-2DC1-5644-99BC-4A0182AE53BD}" destId="{92251872-FDE4-AC49-8F14-4382C001D483}" srcOrd="6" destOrd="0" presId="urn:microsoft.com/office/officeart/2005/8/layout/process1"/>
    <dgm:cxn modelId="{2A7F8307-73FD-43C4-95C1-1CCB625F5A94}" type="presParOf" srcId="{D761D0DA-2DC1-5644-99BC-4A0182AE53BD}" destId="{47CDE8AF-ED2F-0D40-AB59-228BFC6ABB4B}" srcOrd="7" destOrd="0" presId="urn:microsoft.com/office/officeart/2005/8/layout/process1"/>
    <dgm:cxn modelId="{7033A888-B450-4438-8B51-21188C255A11}" type="presParOf" srcId="{47CDE8AF-ED2F-0D40-AB59-228BFC6ABB4B}" destId="{19B58260-F587-3C4B-B2C0-B51B9C72A0D4}" srcOrd="0" destOrd="0" presId="urn:microsoft.com/office/officeart/2005/8/layout/process1"/>
    <dgm:cxn modelId="{D8A127F5-72A2-4865-8DCC-E5C784DEB7AE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32F8D-0F06-425E-B16C-63FA78364B39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Location</a:t>
          </a:r>
          <a:r>
            <a:rPr lang="en-US" sz="2000" dirty="0" smtClean="0">
              <a:solidFill>
                <a:schemeClr val="tx1"/>
              </a:solidFill>
            </a:rPr>
            <a:t> &amp; </a:t>
          </a:r>
          <a:r>
            <a:rPr lang="en-US" sz="2000" b="1" dirty="0" smtClean="0">
              <a:solidFill>
                <a:schemeClr val="tx1"/>
              </a:solidFill>
            </a:rPr>
            <a:t>Time</a:t>
          </a:r>
          <a:r>
            <a:rPr lang="en-US" sz="2000" dirty="0" smtClean="0">
              <a:solidFill>
                <a:schemeClr val="tx1"/>
              </a:solidFill>
            </a:rPr>
            <a:t> – </a:t>
          </a:r>
          <a:r>
            <a:rPr lang="en-US" sz="2000" b="0" dirty="0" smtClean="0">
              <a:solidFill>
                <a:schemeClr val="tx1"/>
              </a:solidFill>
            </a:rPr>
            <a:t>Filtering Out </a:t>
          </a:r>
          <a:r>
            <a:rPr lang="en-US" sz="2000" dirty="0" smtClean="0">
              <a:solidFill>
                <a:schemeClr val="tx1"/>
              </a:solidFill>
            </a:rPr>
            <a:t>Irrelevant Media Files</a:t>
          </a:r>
          <a:endParaRPr lang="en-US" sz="2000" dirty="0">
            <a:solidFill>
              <a:schemeClr val="tx1"/>
            </a:solidFill>
          </a:endParaRPr>
        </a:p>
      </dgm:t>
    </dgm:pt>
    <dgm:pt modelId="{B2BDEB76-F14B-4F56-BAFA-5033B5547876}" type="parTrans" cxnId="{A1DAEE7A-7C0C-4EEC-91C3-09E3D000CDA5}">
      <dgm:prSet/>
      <dgm:spPr/>
      <dgm:t>
        <a:bodyPr/>
        <a:lstStyle/>
        <a:p>
          <a:endParaRPr lang="en-US"/>
        </a:p>
      </dgm:t>
    </dgm:pt>
    <dgm:pt modelId="{CA4C126E-22D1-4FE4-B948-D27CE84F3746}" type="sibTrans" cxnId="{A1DAEE7A-7C0C-4EEC-91C3-09E3D000CDA5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EAF43B-4B63-44DF-BEE1-DF0D66EAB3BB}" type="pres">
      <dgm:prSet presAssocID="{9B232F8D-0F06-425E-B16C-63FA78364B39}" presName="parentText" presStyleLbl="node1" presStyleIdx="0" presStyleCnt="1" custScaleY="49546" custLinFactNeighborY="-347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7C7F38-7042-4405-AAC7-580EBD6A6B6E}" type="presOf" srcId="{9B232F8D-0F06-425E-B16C-63FA78364B39}" destId="{1BEAF43B-4B63-44DF-BEE1-DF0D66EAB3BB}" srcOrd="0" destOrd="0" presId="urn:microsoft.com/office/officeart/2005/8/layout/vList2"/>
    <dgm:cxn modelId="{041BF924-CC84-4AEA-82D3-69B83E4CA434}" type="presOf" srcId="{CDD1D809-3843-4DFC-A9A4-0D050E1CD76B}" destId="{77603170-3662-48E0-9ACB-432A01EBF504}" srcOrd="0" destOrd="0" presId="urn:microsoft.com/office/officeart/2005/8/layout/vList2"/>
    <dgm:cxn modelId="{A1DAEE7A-7C0C-4EEC-91C3-09E3D000CDA5}" srcId="{CDD1D809-3843-4DFC-A9A4-0D050E1CD76B}" destId="{9B232F8D-0F06-425E-B16C-63FA78364B39}" srcOrd="0" destOrd="0" parTransId="{B2BDEB76-F14B-4F56-BAFA-5033B5547876}" sibTransId="{CA4C126E-22D1-4FE4-B948-D27CE84F3746}"/>
    <dgm:cxn modelId="{55F2DD22-6E44-4EF5-BD9B-3185576F529B}" type="presParOf" srcId="{77603170-3662-48E0-9ACB-432A01EBF504}" destId="{1BEAF43B-4B63-44DF-BEE1-DF0D66EAB3B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5C914B5E-2129-4D70-81A6-AC5ADF9C6322}" type="presOf" srcId="{5054FA11-A990-5A47-B1B4-225D0EF003A8}" destId="{F754AB20-C932-C34F-9FB1-9305DF5F73A9}" srcOrd="0" destOrd="0" presId="urn:microsoft.com/office/officeart/2005/8/layout/process1"/>
    <dgm:cxn modelId="{7B2C56C8-FE5E-48DD-80AF-E7809049FBCB}" type="presOf" srcId="{28D512CC-05BE-E044-8C26-09CD29B2AAB0}" destId="{38E07313-51F5-8142-A6C7-A9F6B3618736}" srcOrd="0" destOrd="0" presId="urn:microsoft.com/office/officeart/2005/8/layout/process1"/>
    <dgm:cxn modelId="{B694870C-65F8-443E-AAD7-B07AAE24039F}" type="presOf" srcId="{E04175F1-0C92-8541-854B-2E1312EE0784}" destId="{C81E686A-1377-1243-8C24-AFF6039A8049}" srcOrd="1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5082548F-0CFD-43E4-A585-B04B22F8B159}" type="presOf" srcId="{0EA34819-AB63-FD47-AA2A-8DF7C80A33E6}" destId="{19B58260-F587-3C4B-B2C0-B51B9C72A0D4}" srcOrd="1" destOrd="0" presId="urn:microsoft.com/office/officeart/2005/8/layout/process1"/>
    <dgm:cxn modelId="{D9B0CA7E-20EB-469F-A42A-D16E8AE1DA0C}" type="presOf" srcId="{1EF46CAD-2E02-4D5D-A901-A8E8072159D1}" destId="{98A2E05D-E3A4-4353-BCB3-A78FBCDF1776}" srcOrd="0" destOrd="0" presId="urn:microsoft.com/office/officeart/2005/8/layout/process1"/>
    <dgm:cxn modelId="{F509D855-D3D0-4EA2-92D7-CB8F1CBB8D50}" type="presOf" srcId="{8254B634-E7A0-EC4F-89F3-B3E9463F7939}" destId="{D761D0DA-2DC1-5644-99BC-4A0182AE53BD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A35B8912-3D93-4F1B-8C9A-AA1632B6D9F9}" type="presOf" srcId="{C361CE96-BF91-914A-8D61-640FB202B874}" destId="{68D9566B-4B99-7246-9501-633B435CA56F}" srcOrd="0" destOrd="0" presId="urn:microsoft.com/office/officeart/2005/8/layout/process1"/>
    <dgm:cxn modelId="{13B02334-4C6C-44BF-8400-77CE3C6B84E0}" type="presOf" srcId="{1EF46CAD-2E02-4D5D-A901-A8E8072159D1}" destId="{66B915F3-A97F-495F-AD75-B65E6F650730}" srcOrd="1" destOrd="0" presId="urn:microsoft.com/office/officeart/2005/8/layout/process1"/>
    <dgm:cxn modelId="{FC7D5592-586F-429D-9400-26FCB25E343B}" type="presOf" srcId="{3D2078ED-DCCE-644A-9E2F-201EB85586AB}" destId="{C62C1A73-6D55-E842-9FA4-26749F2D258D}" srcOrd="0" destOrd="0" presId="urn:microsoft.com/office/officeart/2005/8/layout/process1"/>
    <dgm:cxn modelId="{71D08CCE-7290-4869-AB5D-DD5806E662DD}" type="presOf" srcId="{E04175F1-0C92-8541-854B-2E1312EE0784}" destId="{8615F0E3-1FA6-214B-A5BE-124BF46C7A2D}" srcOrd="0" destOrd="0" presId="urn:microsoft.com/office/officeart/2005/8/layout/process1"/>
    <dgm:cxn modelId="{B8D4B637-BB02-4F49-9F51-2418522CC1B1}" type="presOf" srcId="{0EA34819-AB63-FD47-AA2A-8DF7C80A33E6}" destId="{47CDE8AF-ED2F-0D40-AB59-228BFC6ABB4B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82EB629E-AADD-4927-B056-A801C9D0F722}" type="presOf" srcId="{C361CE96-BF91-914A-8D61-640FB202B874}" destId="{7E9B7F6D-DFCC-3D41-B524-2A7754351B9A}" srcOrd="1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18FC87F1-C4A9-41D3-A8CF-84D5A7E07541}" type="presOf" srcId="{C16031B5-D7CA-43D2-8C65-55C92DB9EB8B}" destId="{71BF4B94-0313-41A3-B13C-95BE73B7EACA}" srcOrd="0" destOrd="0" presId="urn:microsoft.com/office/officeart/2005/8/layout/process1"/>
    <dgm:cxn modelId="{B7442C9D-C19B-4755-99B9-08D7A5E82B59}" type="presOf" srcId="{772C0A53-F088-324A-97AA-A574F3B3A0D9}" destId="{92251872-FDE4-AC49-8F14-4382C001D483}" srcOrd="0" destOrd="0" presId="urn:microsoft.com/office/officeart/2005/8/layout/process1"/>
    <dgm:cxn modelId="{FDDF03E8-8268-460C-8816-680D1846DB4D}" type="presParOf" srcId="{D761D0DA-2DC1-5644-99BC-4A0182AE53BD}" destId="{38E07313-51F5-8142-A6C7-A9F6B3618736}" srcOrd="0" destOrd="0" presId="urn:microsoft.com/office/officeart/2005/8/layout/process1"/>
    <dgm:cxn modelId="{CA4699C4-0F3E-421E-A635-B0A7BFA31BD8}" type="presParOf" srcId="{D761D0DA-2DC1-5644-99BC-4A0182AE53BD}" destId="{8615F0E3-1FA6-214B-A5BE-124BF46C7A2D}" srcOrd="1" destOrd="0" presId="urn:microsoft.com/office/officeart/2005/8/layout/process1"/>
    <dgm:cxn modelId="{E99F8BB0-BDA2-4F4D-A12B-2F80BF890A9F}" type="presParOf" srcId="{8615F0E3-1FA6-214B-A5BE-124BF46C7A2D}" destId="{C81E686A-1377-1243-8C24-AFF6039A8049}" srcOrd="0" destOrd="0" presId="urn:microsoft.com/office/officeart/2005/8/layout/process1"/>
    <dgm:cxn modelId="{9C8BA3CD-08A2-4CFA-B089-A51C31E7456B}" type="presParOf" srcId="{D761D0DA-2DC1-5644-99BC-4A0182AE53BD}" destId="{F754AB20-C932-C34F-9FB1-9305DF5F73A9}" srcOrd="2" destOrd="0" presId="urn:microsoft.com/office/officeart/2005/8/layout/process1"/>
    <dgm:cxn modelId="{8AE269DA-E5C0-4D0C-96D2-46BF8299DD06}" type="presParOf" srcId="{D761D0DA-2DC1-5644-99BC-4A0182AE53BD}" destId="{68D9566B-4B99-7246-9501-633B435CA56F}" srcOrd="3" destOrd="0" presId="urn:microsoft.com/office/officeart/2005/8/layout/process1"/>
    <dgm:cxn modelId="{3D9E0291-5128-4A25-BB63-444100B65180}" type="presParOf" srcId="{68D9566B-4B99-7246-9501-633B435CA56F}" destId="{7E9B7F6D-DFCC-3D41-B524-2A7754351B9A}" srcOrd="0" destOrd="0" presId="urn:microsoft.com/office/officeart/2005/8/layout/process1"/>
    <dgm:cxn modelId="{CA98B35C-5FDB-4379-8171-131F9C863C29}" type="presParOf" srcId="{D761D0DA-2DC1-5644-99BC-4A0182AE53BD}" destId="{71BF4B94-0313-41A3-B13C-95BE73B7EACA}" srcOrd="4" destOrd="0" presId="urn:microsoft.com/office/officeart/2005/8/layout/process1"/>
    <dgm:cxn modelId="{673B43E7-058E-4348-A9C9-B4D8DCAFD199}" type="presParOf" srcId="{D761D0DA-2DC1-5644-99BC-4A0182AE53BD}" destId="{98A2E05D-E3A4-4353-BCB3-A78FBCDF1776}" srcOrd="5" destOrd="0" presId="urn:microsoft.com/office/officeart/2005/8/layout/process1"/>
    <dgm:cxn modelId="{B96C19A0-A022-4A86-AF6C-27A2491E9737}" type="presParOf" srcId="{98A2E05D-E3A4-4353-BCB3-A78FBCDF1776}" destId="{66B915F3-A97F-495F-AD75-B65E6F650730}" srcOrd="0" destOrd="0" presId="urn:microsoft.com/office/officeart/2005/8/layout/process1"/>
    <dgm:cxn modelId="{E5B85CAF-4998-4C26-AA37-39A972517152}" type="presParOf" srcId="{D761D0DA-2DC1-5644-99BC-4A0182AE53BD}" destId="{92251872-FDE4-AC49-8F14-4382C001D483}" srcOrd="6" destOrd="0" presId="urn:microsoft.com/office/officeart/2005/8/layout/process1"/>
    <dgm:cxn modelId="{D548D8C1-1771-4392-B7E2-F8B41B0F85CD}" type="presParOf" srcId="{D761D0DA-2DC1-5644-99BC-4A0182AE53BD}" destId="{47CDE8AF-ED2F-0D40-AB59-228BFC6ABB4B}" srcOrd="7" destOrd="0" presId="urn:microsoft.com/office/officeart/2005/8/layout/process1"/>
    <dgm:cxn modelId="{D5F9C61B-4A43-46CE-B55D-339A91D4E70C}" type="presParOf" srcId="{47CDE8AF-ED2F-0D40-AB59-228BFC6ABB4B}" destId="{19B58260-F587-3C4B-B2C0-B51B9C72A0D4}" srcOrd="0" destOrd="0" presId="urn:microsoft.com/office/officeart/2005/8/layout/process1"/>
    <dgm:cxn modelId="{AEBAD2F6-DA03-4326-8608-68256ED84B87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11C2A9-E98F-4791-BC6A-005F874043AE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Feature Vectors </a:t>
          </a:r>
          <a:r>
            <a:rPr lang="en-US" sz="2000" dirty="0" smtClean="0">
              <a:solidFill>
                <a:schemeClr val="tx1"/>
              </a:solidFill>
            </a:rPr>
            <a:t>for Images – Support </a:t>
          </a:r>
          <a:r>
            <a:rPr lang="en-US" sz="2000" b="0" dirty="0" smtClean="0">
              <a:solidFill>
                <a:schemeClr val="tx1"/>
              </a:solidFill>
            </a:rPr>
            <a:t>Geometric</a:t>
          </a:r>
          <a:r>
            <a:rPr lang="en-US" sz="2000" dirty="0" smtClean="0">
              <a:solidFill>
                <a:schemeClr val="tx1"/>
              </a:solidFill>
            </a:rPr>
            <a:t> Queries</a:t>
          </a:r>
          <a:endParaRPr lang="en-US" sz="2000" dirty="0">
            <a:solidFill>
              <a:schemeClr val="tx1"/>
            </a:solidFill>
          </a:endParaRPr>
        </a:p>
      </dgm:t>
    </dgm:pt>
    <dgm:pt modelId="{4BC06815-F38D-406B-9A0D-8F6EE135D6BB}" type="parTrans" cxnId="{F1C6FDB0-988C-48E2-8C4B-A4E7ED56F16A}">
      <dgm:prSet/>
      <dgm:spPr/>
      <dgm:t>
        <a:bodyPr/>
        <a:lstStyle/>
        <a:p>
          <a:endParaRPr lang="en-US"/>
        </a:p>
      </dgm:t>
    </dgm:pt>
    <dgm:pt modelId="{D6A4214D-7C71-4F49-998C-C5F7C8BC848A}" type="sibTrans" cxnId="{F1C6FDB0-988C-48E2-8C4B-A4E7ED56F16A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6229D9-5958-44AC-AD87-C7F51AFD0A83}" type="pres">
      <dgm:prSet presAssocID="{8911C2A9-E98F-4791-BC6A-005F874043AE}" presName="parentText" presStyleLbl="node1" presStyleIdx="0" presStyleCnt="1" custScaleY="52406" custLinFactNeighborY="460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1BC9C-A816-4C69-BED6-8CC813A0D906}" type="presOf" srcId="{8911C2A9-E98F-4791-BC6A-005F874043AE}" destId="{FA6229D9-5958-44AC-AD87-C7F51AFD0A83}" srcOrd="0" destOrd="0" presId="urn:microsoft.com/office/officeart/2005/8/layout/vList2"/>
    <dgm:cxn modelId="{3413D42C-CBF2-4829-A281-3E2C6C035A9F}" type="presOf" srcId="{CDD1D809-3843-4DFC-A9A4-0D050E1CD76B}" destId="{77603170-3662-48E0-9ACB-432A01EBF504}" srcOrd="0" destOrd="0" presId="urn:microsoft.com/office/officeart/2005/8/layout/vList2"/>
    <dgm:cxn modelId="{F1C6FDB0-988C-48E2-8C4B-A4E7ED56F16A}" srcId="{CDD1D809-3843-4DFC-A9A4-0D050E1CD76B}" destId="{8911C2A9-E98F-4791-BC6A-005F874043AE}" srcOrd="0" destOrd="0" parTransId="{4BC06815-F38D-406B-9A0D-8F6EE135D6BB}" sibTransId="{D6A4214D-7C71-4F49-998C-C5F7C8BC848A}"/>
    <dgm:cxn modelId="{BAD79FA2-DB7A-4498-B2C6-CD97A315B345}" type="presParOf" srcId="{77603170-3662-48E0-9ACB-432A01EBF504}" destId="{FA6229D9-5958-44AC-AD87-C7F51AFD0A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4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32F8D-0F06-425E-B16C-63FA78364B39}">
      <dgm:prSet phldrT="[Text]"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	Visual Feature = {0, 3, 2, 5, 6, … }</a:t>
          </a:r>
          <a:endParaRPr lang="en-US" sz="2000" b="0" dirty="0">
            <a:solidFill>
              <a:schemeClr val="tx1"/>
            </a:solidFill>
          </a:endParaRPr>
        </a:p>
      </dgm:t>
    </dgm:pt>
    <dgm:pt modelId="{B2BDEB76-F14B-4F56-BAFA-5033B5547876}" type="parTrans" cxnId="{A1DAEE7A-7C0C-4EEC-91C3-09E3D000CDA5}">
      <dgm:prSet/>
      <dgm:spPr/>
      <dgm:t>
        <a:bodyPr/>
        <a:lstStyle/>
        <a:p>
          <a:endParaRPr lang="en-US"/>
        </a:p>
      </dgm:t>
    </dgm:pt>
    <dgm:pt modelId="{CA4C126E-22D1-4FE4-B948-D27CE84F3746}" type="sibTrans" cxnId="{A1DAEE7A-7C0C-4EEC-91C3-09E3D000CDA5}">
      <dgm:prSet/>
      <dgm:spPr/>
      <dgm:t>
        <a:bodyPr/>
        <a:lstStyle/>
        <a:p>
          <a:endParaRPr lang="en-US"/>
        </a:p>
      </dgm:t>
    </dgm:pt>
    <dgm:pt modelId="{1B116A73-2973-4313-A71F-1C3D3BE27677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statistical summary</a:t>
          </a:r>
        </a:p>
      </dgm:t>
    </dgm:pt>
    <dgm:pt modelId="{B7495496-8737-4FA9-8881-793D919AEC39}" type="parTrans" cxnId="{C85F744A-25EF-4D02-8474-2198AC4109D3}">
      <dgm:prSet/>
      <dgm:spPr/>
      <dgm:t>
        <a:bodyPr/>
        <a:lstStyle/>
        <a:p>
          <a:endParaRPr lang="en-US"/>
        </a:p>
      </dgm:t>
    </dgm:pt>
    <dgm:pt modelId="{38DEBF51-D442-474A-AF3B-55BD848D7BC1}" type="sibTrans" cxnId="{C85F744A-25EF-4D02-8474-2198AC4109D3}">
      <dgm:prSet/>
      <dgm:spPr/>
      <dgm:t>
        <a:bodyPr/>
        <a:lstStyle/>
        <a:p>
          <a:endParaRPr lang="en-US"/>
        </a:p>
      </dgm:t>
    </dgm:pt>
    <dgm:pt modelId="{4C34F3D0-4CD7-4B63-ADF7-62AB251AE908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Similarity Metric: </a:t>
          </a:r>
          <a:r>
            <a:rPr lang="en-US" sz="2000" b="1" dirty="0" err="1" smtClean="0">
              <a:solidFill>
                <a:schemeClr val="tx1"/>
              </a:solidFill>
            </a:rPr>
            <a:t>Sim</a:t>
          </a:r>
          <a:r>
            <a:rPr lang="en-US" sz="2000" b="0" dirty="0" smtClean="0">
              <a:solidFill>
                <a:schemeClr val="tx1"/>
              </a:solidFill>
            </a:rPr>
            <a:t>(</a:t>
          </a:r>
          <a:r>
            <a:rPr lang="en-US" sz="2000" b="0" i="1" dirty="0" smtClean="0">
              <a:solidFill>
                <a:schemeClr val="tx1"/>
              </a:solidFill>
            </a:rPr>
            <a:t>x1</a:t>
          </a:r>
          <a:r>
            <a:rPr lang="en-US" sz="2000" b="0" dirty="0" smtClean="0">
              <a:solidFill>
                <a:schemeClr val="tx1"/>
              </a:solidFill>
            </a:rPr>
            <a:t>, </a:t>
          </a:r>
          <a:r>
            <a:rPr lang="en-US" sz="2000" b="0" i="1" dirty="0" smtClean="0">
              <a:solidFill>
                <a:schemeClr val="tx1"/>
              </a:solidFill>
            </a:rPr>
            <a:t>x2</a:t>
          </a:r>
          <a:r>
            <a:rPr lang="en-US" sz="2000" b="0" dirty="0" smtClean="0">
              <a:solidFill>
                <a:schemeClr val="tx1"/>
              </a:solidFill>
            </a:rPr>
            <a:t>)</a:t>
          </a:r>
        </a:p>
      </dgm:t>
    </dgm:pt>
    <dgm:pt modelId="{1B2D928F-B4DD-40CD-B673-3BFD847B1ADB}" type="parTrans" cxnId="{629F02AF-BA47-4E8D-95CE-CBEA80FA0C6A}">
      <dgm:prSet/>
      <dgm:spPr/>
      <dgm:t>
        <a:bodyPr/>
        <a:lstStyle/>
        <a:p>
          <a:endParaRPr lang="en-US"/>
        </a:p>
      </dgm:t>
    </dgm:pt>
    <dgm:pt modelId="{34769C04-9C8B-490F-B049-159E09108FBF}" type="sibTrans" cxnId="{629F02AF-BA47-4E8D-95CE-CBEA80FA0C6A}">
      <dgm:prSet/>
      <dgm:spPr/>
      <dgm:t>
        <a:bodyPr/>
        <a:lstStyle/>
        <a:p>
          <a:endParaRPr lang="en-US"/>
        </a:p>
      </dgm:t>
    </dgm:pt>
    <dgm:pt modelId="{BFED8A77-6AF9-41CD-9AB6-E7169D62F158}">
      <dgm:prSet custT="1"/>
      <dgm:spPr/>
      <dgm:t>
        <a:bodyPr/>
        <a:lstStyle/>
        <a:p>
          <a:r>
            <a:rPr lang="en-US" sz="2000" b="0" i="1" dirty="0" smtClean="0">
              <a:solidFill>
                <a:schemeClr val="tx1"/>
              </a:solidFill>
            </a:rPr>
            <a:t>n</a:t>
          </a:r>
          <a:r>
            <a:rPr lang="en-US" sz="2000" b="0" dirty="0" smtClean="0">
              <a:solidFill>
                <a:schemeClr val="tx1"/>
              </a:solidFill>
            </a:rPr>
            <a:t> coefficients feature vector</a:t>
          </a:r>
        </a:p>
      </dgm:t>
    </dgm:pt>
    <dgm:pt modelId="{4202C847-A4C7-45FC-8E3A-0E9219454D10}" type="parTrans" cxnId="{D0C0D79C-9DD5-429F-86F1-99ED7E6CBDF9}">
      <dgm:prSet/>
      <dgm:spPr/>
      <dgm:t>
        <a:bodyPr/>
        <a:lstStyle/>
        <a:p>
          <a:endParaRPr lang="en-US"/>
        </a:p>
      </dgm:t>
    </dgm:pt>
    <dgm:pt modelId="{2CFC93A6-0594-490E-999E-865F28A10AE9}" type="sibTrans" cxnId="{D0C0D79C-9DD5-429F-86F1-99ED7E6CBDF9}">
      <dgm:prSet/>
      <dgm:spPr/>
      <dgm:t>
        <a:bodyPr/>
        <a:lstStyle/>
        <a:p>
          <a:endParaRPr lang="en-US"/>
        </a:p>
      </dgm:t>
    </dgm:pt>
    <dgm:pt modelId="{8DC213E3-8EBD-4E8D-AAC4-3809DC1DD5D6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a </a:t>
          </a:r>
          <a:r>
            <a:rPr lang="en-US" sz="2000" b="1" dirty="0" smtClean="0">
              <a:solidFill>
                <a:schemeClr val="tx1"/>
              </a:solidFill>
            </a:rPr>
            <a:t>point</a:t>
          </a:r>
          <a:r>
            <a:rPr lang="en-US" sz="2000" b="0" dirty="0" smtClean="0">
              <a:solidFill>
                <a:schemeClr val="tx1"/>
              </a:solidFill>
            </a:rPr>
            <a:t> in </a:t>
          </a:r>
          <a:r>
            <a:rPr lang="en-US" sz="2000" b="0" i="1" dirty="0" smtClean="0">
              <a:solidFill>
                <a:schemeClr val="tx1"/>
              </a:solidFill>
            </a:rPr>
            <a:t>n</a:t>
          </a:r>
          <a:r>
            <a:rPr lang="en-US" sz="2000" b="0" dirty="0" smtClean="0">
              <a:solidFill>
                <a:schemeClr val="tx1"/>
              </a:solidFill>
            </a:rPr>
            <a:t>-dimensional space</a:t>
          </a:r>
        </a:p>
      </dgm:t>
    </dgm:pt>
    <dgm:pt modelId="{5AFEC1E8-AE42-49A4-BC2A-BEF55C94998B}" type="parTrans" cxnId="{575F81B6-2E1D-4653-9BD1-D22379716884}">
      <dgm:prSet/>
      <dgm:spPr/>
      <dgm:t>
        <a:bodyPr/>
        <a:lstStyle/>
        <a:p>
          <a:endParaRPr lang="en-US"/>
        </a:p>
      </dgm:t>
    </dgm:pt>
    <dgm:pt modelId="{93EE188D-423D-48E7-B701-A793010DAE67}" type="sibTrans" cxnId="{575F81B6-2E1D-4653-9BD1-D22379716884}">
      <dgm:prSet/>
      <dgm:spPr/>
      <dgm:t>
        <a:bodyPr/>
        <a:lstStyle/>
        <a:p>
          <a:endParaRPr lang="en-US"/>
        </a:p>
      </dgm:t>
    </dgm:pt>
    <dgm:pt modelId="{DAE806E0-0D58-4254-B77D-920C98C2FFFE}">
      <dgm:prSet custT="1"/>
      <dgm:spPr/>
      <dgm:t>
        <a:bodyPr/>
        <a:lstStyle/>
        <a:p>
          <a:r>
            <a:rPr lang="en-US" sz="2000" b="1" dirty="0" err="1" smtClean="0">
              <a:solidFill>
                <a:schemeClr val="tx1"/>
              </a:solidFill>
            </a:rPr>
            <a:t>Sim</a:t>
          </a:r>
          <a:r>
            <a:rPr lang="en-US" sz="2000" b="0" dirty="0" smtClean="0">
              <a:solidFill>
                <a:schemeClr val="tx1"/>
              </a:solidFill>
            </a:rPr>
            <a:t>(</a:t>
          </a:r>
          <a:r>
            <a:rPr lang="en-US" sz="2000" b="0" i="1" dirty="0" smtClean="0">
              <a:solidFill>
                <a:schemeClr val="tx1"/>
              </a:solidFill>
            </a:rPr>
            <a:t>x1</a:t>
          </a:r>
          <a:r>
            <a:rPr lang="en-US" sz="2000" b="0" i="0" dirty="0" smtClean="0">
              <a:solidFill>
                <a:schemeClr val="tx1"/>
              </a:solidFill>
            </a:rPr>
            <a:t>,</a:t>
          </a:r>
          <a:r>
            <a:rPr lang="en-US" sz="2000" b="0" i="1" dirty="0" smtClean="0">
              <a:solidFill>
                <a:schemeClr val="tx1"/>
              </a:solidFill>
            </a:rPr>
            <a:t> x2</a:t>
          </a:r>
          <a:r>
            <a:rPr lang="en-US" sz="2000" b="0" dirty="0" smtClean="0">
              <a:solidFill>
                <a:schemeClr val="tx1"/>
              </a:solidFill>
            </a:rPr>
            <a:t>) ~ </a:t>
          </a:r>
          <a:r>
            <a:rPr lang="en-US" sz="2000" b="1" dirty="0" smtClean="0">
              <a:solidFill>
                <a:schemeClr val="tx1"/>
              </a:solidFill>
            </a:rPr>
            <a:t>Distance</a:t>
          </a:r>
          <a:r>
            <a:rPr lang="en-US" sz="2000" b="0" dirty="0" smtClean="0">
              <a:solidFill>
                <a:schemeClr val="tx1"/>
              </a:solidFill>
            </a:rPr>
            <a:t>(</a:t>
          </a:r>
          <a:r>
            <a:rPr lang="en-US" sz="2000" b="0" i="1" dirty="0" smtClean="0">
              <a:solidFill>
                <a:schemeClr val="tx1"/>
              </a:solidFill>
            </a:rPr>
            <a:t>x1</a:t>
          </a:r>
          <a:r>
            <a:rPr lang="en-US" sz="2000" b="0" i="0" dirty="0" smtClean="0">
              <a:solidFill>
                <a:schemeClr val="tx1"/>
              </a:solidFill>
            </a:rPr>
            <a:t>,</a:t>
          </a:r>
          <a:r>
            <a:rPr lang="en-US" sz="2000" b="0" i="1" dirty="0" smtClean="0">
              <a:solidFill>
                <a:schemeClr val="tx1"/>
              </a:solidFill>
            </a:rPr>
            <a:t> x2</a:t>
          </a:r>
          <a:r>
            <a:rPr lang="en-US" sz="2000" b="0" dirty="0" smtClean="0">
              <a:solidFill>
                <a:schemeClr val="tx1"/>
              </a:solidFill>
            </a:rPr>
            <a:t>)</a:t>
          </a:r>
        </a:p>
      </dgm:t>
    </dgm:pt>
    <dgm:pt modelId="{9C2638BC-68DC-458A-9623-4F45CA2766F2}" type="parTrans" cxnId="{BDFEC1F0-059E-43C4-BF45-5853FA3277E9}">
      <dgm:prSet/>
      <dgm:spPr/>
      <dgm:t>
        <a:bodyPr/>
        <a:lstStyle/>
        <a:p>
          <a:endParaRPr lang="en-US"/>
        </a:p>
      </dgm:t>
    </dgm:pt>
    <dgm:pt modelId="{BAE12E5F-F187-4972-8B37-910E3635932C}" type="sibTrans" cxnId="{BDFEC1F0-059E-43C4-BF45-5853FA3277E9}">
      <dgm:prSet/>
      <dgm:spPr/>
      <dgm:t>
        <a:bodyPr/>
        <a:lstStyle/>
        <a:p>
          <a:endParaRPr lang="en-US"/>
        </a:p>
      </dgm:t>
    </dgm:pt>
    <dgm:pt modelId="{0EC05B0D-AE70-4DA6-8F72-30A52B3F815D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color histogram</a:t>
          </a:r>
        </a:p>
      </dgm:t>
    </dgm:pt>
    <dgm:pt modelId="{3746D5A6-B66F-4B46-85D2-6BA8873A284F}" type="parTrans" cxnId="{8E034642-DB34-441D-B15A-E3FAE03E258D}">
      <dgm:prSet/>
      <dgm:spPr/>
    </dgm:pt>
    <dgm:pt modelId="{71252D42-10DE-44C0-B3D6-BEE15E59C9FD}" type="sibTrans" cxnId="{8E034642-DB34-441D-B15A-E3FAE03E258D}">
      <dgm:prSet/>
      <dgm:spPr/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EAF43B-4B63-44DF-BEE1-DF0D66EAB3BB}" type="pres">
      <dgm:prSet presAssocID="{9B232F8D-0F06-425E-B16C-63FA78364B39}" presName="parentText" presStyleLbl="node1" presStyleIdx="0" presStyleCnt="2" custScaleY="49546" custLinFactNeighborY="-347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F6CEA-9EE2-4A16-B23B-2D3C1D371C9A}" type="pres">
      <dgm:prSet presAssocID="{9B232F8D-0F06-425E-B16C-63FA78364B39}" presName="childText" presStyleLbl="revTx" presStyleIdx="0" presStyleCnt="2" custLinFactNeighborY="-125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13EC6-77C7-4B5A-A051-E6820D3F7117}" type="pres">
      <dgm:prSet presAssocID="{4C34F3D0-4CD7-4B63-ADF7-62AB251AE908}" presName="parentText" presStyleLbl="node1" presStyleIdx="1" presStyleCnt="2" custScaleY="49546" custLinFactNeighborY="-560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FAC3F-A622-4F8B-BDD3-A6632605347C}" type="pres">
      <dgm:prSet presAssocID="{4C34F3D0-4CD7-4B63-ADF7-62AB251AE908}" presName="childText" presStyleLbl="revTx" presStyleIdx="1" presStyleCnt="2" custLinFactNeighborY="-31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EDCF5F-F296-4897-B3DB-C6418B559C4F}" type="presOf" srcId="{9B232F8D-0F06-425E-B16C-63FA78364B39}" destId="{1BEAF43B-4B63-44DF-BEE1-DF0D66EAB3BB}" srcOrd="0" destOrd="0" presId="urn:microsoft.com/office/officeart/2005/8/layout/vList2"/>
    <dgm:cxn modelId="{2C1ECA35-AAD8-4EDF-9AF4-B2D38B58E29E}" type="presOf" srcId="{1B116A73-2973-4313-A71F-1C3D3BE27677}" destId="{6BBF6CEA-9EE2-4A16-B23B-2D3C1D371C9A}" srcOrd="0" destOrd="0" presId="urn:microsoft.com/office/officeart/2005/8/layout/vList2"/>
    <dgm:cxn modelId="{575F81B6-2E1D-4653-9BD1-D22379716884}" srcId="{BFED8A77-6AF9-41CD-9AB6-E7169D62F158}" destId="{8DC213E3-8EBD-4E8D-AAC4-3809DC1DD5D6}" srcOrd="0" destOrd="0" parTransId="{5AFEC1E8-AE42-49A4-BC2A-BEF55C94998B}" sibTransId="{93EE188D-423D-48E7-B701-A793010DAE67}"/>
    <dgm:cxn modelId="{D60F6CFB-67D8-4EDB-8942-A28C050EF2A5}" type="presOf" srcId="{0EC05B0D-AE70-4DA6-8F72-30A52B3F815D}" destId="{6BBF6CEA-9EE2-4A16-B23B-2D3C1D371C9A}" srcOrd="0" destOrd="1" presId="urn:microsoft.com/office/officeart/2005/8/layout/vList2"/>
    <dgm:cxn modelId="{629F02AF-BA47-4E8D-95CE-CBEA80FA0C6A}" srcId="{CDD1D809-3843-4DFC-A9A4-0D050E1CD76B}" destId="{4C34F3D0-4CD7-4B63-ADF7-62AB251AE908}" srcOrd="1" destOrd="0" parTransId="{1B2D928F-B4DD-40CD-B673-3BFD847B1ADB}" sibTransId="{34769C04-9C8B-490F-B049-159E09108FBF}"/>
    <dgm:cxn modelId="{D0C0D79C-9DD5-429F-86F1-99ED7E6CBDF9}" srcId="{4C34F3D0-4CD7-4B63-ADF7-62AB251AE908}" destId="{BFED8A77-6AF9-41CD-9AB6-E7169D62F158}" srcOrd="0" destOrd="0" parTransId="{4202C847-A4C7-45FC-8E3A-0E9219454D10}" sibTransId="{2CFC93A6-0594-490E-999E-865F28A10AE9}"/>
    <dgm:cxn modelId="{C85F744A-25EF-4D02-8474-2198AC4109D3}" srcId="{9B232F8D-0F06-425E-B16C-63FA78364B39}" destId="{1B116A73-2973-4313-A71F-1C3D3BE27677}" srcOrd="0" destOrd="0" parTransId="{B7495496-8737-4FA9-8881-793D919AEC39}" sibTransId="{38DEBF51-D442-474A-AF3B-55BD848D7BC1}"/>
    <dgm:cxn modelId="{373A7D88-1526-40DD-818B-BEB2F669D4B0}" type="presOf" srcId="{CDD1D809-3843-4DFC-A9A4-0D050E1CD76B}" destId="{77603170-3662-48E0-9ACB-432A01EBF504}" srcOrd="0" destOrd="0" presId="urn:microsoft.com/office/officeart/2005/8/layout/vList2"/>
    <dgm:cxn modelId="{7B53D543-737A-4AF9-96C1-9258973EC917}" type="presOf" srcId="{BFED8A77-6AF9-41CD-9AB6-E7169D62F158}" destId="{DBBFAC3F-A622-4F8B-BDD3-A6632605347C}" srcOrd="0" destOrd="0" presId="urn:microsoft.com/office/officeart/2005/8/layout/vList2"/>
    <dgm:cxn modelId="{A1DAEE7A-7C0C-4EEC-91C3-09E3D000CDA5}" srcId="{CDD1D809-3843-4DFC-A9A4-0D050E1CD76B}" destId="{9B232F8D-0F06-425E-B16C-63FA78364B39}" srcOrd="0" destOrd="0" parTransId="{B2BDEB76-F14B-4F56-BAFA-5033B5547876}" sibTransId="{CA4C126E-22D1-4FE4-B948-D27CE84F3746}"/>
    <dgm:cxn modelId="{38A051E3-1763-4C14-96D3-C3F3542402AC}" type="presOf" srcId="{4C34F3D0-4CD7-4B63-ADF7-62AB251AE908}" destId="{4C913EC6-77C7-4B5A-A051-E6820D3F7117}" srcOrd="0" destOrd="0" presId="urn:microsoft.com/office/officeart/2005/8/layout/vList2"/>
    <dgm:cxn modelId="{626BF0AE-117B-42A2-A429-37623F833686}" type="presOf" srcId="{8DC213E3-8EBD-4E8D-AAC4-3809DC1DD5D6}" destId="{DBBFAC3F-A622-4F8B-BDD3-A6632605347C}" srcOrd="0" destOrd="1" presId="urn:microsoft.com/office/officeart/2005/8/layout/vList2"/>
    <dgm:cxn modelId="{BDFEC1F0-059E-43C4-BF45-5853FA3277E9}" srcId="{4C34F3D0-4CD7-4B63-ADF7-62AB251AE908}" destId="{DAE806E0-0D58-4254-B77D-920C98C2FFFE}" srcOrd="1" destOrd="0" parTransId="{9C2638BC-68DC-458A-9623-4F45CA2766F2}" sibTransId="{BAE12E5F-F187-4972-8B37-910E3635932C}"/>
    <dgm:cxn modelId="{8E034642-DB34-441D-B15A-E3FAE03E258D}" srcId="{1B116A73-2973-4313-A71F-1C3D3BE27677}" destId="{0EC05B0D-AE70-4DA6-8F72-30A52B3F815D}" srcOrd="0" destOrd="0" parTransId="{3746D5A6-B66F-4B46-85D2-6BA8873A284F}" sibTransId="{71252D42-10DE-44C0-B3D6-BEE15E59C9FD}"/>
    <dgm:cxn modelId="{8E1DBA98-DF75-4B1F-8C38-32834149DCF2}" type="presOf" srcId="{DAE806E0-0D58-4254-B77D-920C98C2FFFE}" destId="{DBBFAC3F-A622-4F8B-BDD3-A6632605347C}" srcOrd="0" destOrd="2" presId="urn:microsoft.com/office/officeart/2005/8/layout/vList2"/>
    <dgm:cxn modelId="{0A596C4F-11A3-44D0-85B8-DA5AE01B9B16}" type="presParOf" srcId="{77603170-3662-48E0-9ACB-432A01EBF504}" destId="{1BEAF43B-4B63-44DF-BEE1-DF0D66EAB3BB}" srcOrd="0" destOrd="0" presId="urn:microsoft.com/office/officeart/2005/8/layout/vList2"/>
    <dgm:cxn modelId="{0E80CE97-7318-424A-8B7A-3B5449797B8E}" type="presParOf" srcId="{77603170-3662-48E0-9ACB-432A01EBF504}" destId="{6BBF6CEA-9EE2-4A16-B23B-2D3C1D371C9A}" srcOrd="1" destOrd="0" presId="urn:microsoft.com/office/officeart/2005/8/layout/vList2"/>
    <dgm:cxn modelId="{A56A74FC-E55C-448C-9408-66C3F343D33C}" type="presParOf" srcId="{77603170-3662-48E0-9ACB-432A01EBF504}" destId="{4C913EC6-77C7-4B5A-A051-E6820D3F7117}" srcOrd="2" destOrd="0" presId="urn:microsoft.com/office/officeart/2005/8/layout/vList2"/>
    <dgm:cxn modelId="{71033CEB-3903-4948-AF47-0288FCF36A9B}" type="presParOf" srcId="{77603170-3662-48E0-9ACB-432A01EBF504}" destId="{DBBFAC3F-A622-4F8B-BDD3-A663260534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F3DEF-E60C-41A0-908F-B5344455199C}" type="presOf" srcId="{3D2078ED-DCCE-644A-9E2F-201EB85586AB}" destId="{C62C1A73-6D55-E842-9FA4-26749F2D258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CEF31484-631D-4AF6-9CE2-1E87CB2402A7}" type="presOf" srcId="{0EA34819-AB63-FD47-AA2A-8DF7C80A33E6}" destId="{47CDE8AF-ED2F-0D40-AB59-228BFC6ABB4B}" srcOrd="0" destOrd="0" presId="urn:microsoft.com/office/officeart/2005/8/layout/process1"/>
    <dgm:cxn modelId="{67E66375-245F-429D-9395-6C41C280DD48}" type="presOf" srcId="{772C0A53-F088-324A-97AA-A574F3B3A0D9}" destId="{92251872-FDE4-AC49-8F14-4382C001D483}" srcOrd="0" destOrd="0" presId="urn:microsoft.com/office/officeart/2005/8/layout/process1"/>
    <dgm:cxn modelId="{074E3772-9B7F-4784-A44E-0E65180A7F5A}" type="presOf" srcId="{8254B634-E7A0-EC4F-89F3-B3E9463F7939}" destId="{D761D0DA-2DC1-5644-99BC-4A0182AE53BD}" srcOrd="0" destOrd="0" presId="urn:microsoft.com/office/officeart/2005/8/layout/process1"/>
    <dgm:cxn modelId="{F10BB4DE-39E2-4075-A8EC-7D115D033D1D}" type="presOf" srcId="{E04175F1-0C92-8541-854B-2E1312EE0784}" destId="{8615F0E3-1FA6-214B-A5BE-124BF46C7A2D}" srcOrd="0" destOrd="0" presId="urn:microsoft.com/office/officeart/2005/8/layout/process1"/>
    <dgm:cxn modelId="{77971D3B-EAE5-431F-81FB-03F22EC8D852}" type="presOf" srcId="{28D512CC-05BE-E044-8C26-09CD29B2AAB0}" destId="{38E07313-51F5-8142-A6C7-A9F6B3618736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B12D88B2-3029-4854-9780-B555EBAAAD07}" type="presOf" srcId="{C16031B5-D7CA-43D2-8C65-55C92DB9EB8B}" destId="{71BF4B94-0313-41A3-B13C-95BE73B7EACA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9A44D1E2-A4BC-42BE-814D-2805C2A9511B}" type="presOf" srcId="{C361CE96-BF91-914A-8D61-640FB202B874}" destId="{68D9566B-4B99-7246-9501-633B435CA56F}" srcOrd="0" destOrd="0" presId="urn:microsoft.com/office/officeart/2005/8/layout/process1"/>
    <dgm:cxn modelId="{5A9FEAE3-D333-42DE-9650-E2CA3BCF743A}" type="presOf" srcId="{5054FA11-A990-5A47-B1B4-225D0EF003A8}" destId="{F754AB20-C932-C34F-9FB1-9305DF5F73A9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E40EC60A-B440-48E9-BCD6-31408481E5DF}" type="presOf" srcId="{E04175F1-0C92-8541-854B-2E1312EE0784}" destId="{C81E686A-1377-1243-8C24-AFF6039A8049}" srcOrd="1" destOrd="0" presId="urn:microsoft.com/office/officeart/2005/8/layout/process1"/>
    <dgm:cxn modelId="{C44B78CD-0DA0-4807-9CC6-30B549FEC2E6}" type="presOf" srcId="{1EF46CAD-2E02-4D5D-A901-A8E8072159D1}" destId="{66B915F3-A97F-495F-AD75-B65E6F650730}" srcOrd="1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C42ADAC1-2527-4070-ADD0-DB88D3BAA9CD}" type="presOf" srcId="{0EA34819-AB63-FD47-AA2A-8DF7C80A33E6}" destId="{19B58260-F587-3C4B-B2C0-B51B9C72A0D4}" srcOrd="1" destOrd="0" presId="urn:microsoft.com/office/officeart/2005/8/layout/process1"/>
    <dgm:cxn modelId="{4AFC2CBC-26B3-426A-BAA8-ABC510A59705}" type="presOf" srcId="{C361CE96-BF91-914A-8D61-640FB202B874}" destId="{7E9B7F6D-DFCC-3D41-B524-2A7754351B9A}" srcOrd="1" destOrd="0" presId="urn:microsoft.com/office/officeart/2005/8/layout/process1"/>
    <dgm:cxn modelId="{0DFA7F7D-5657-4965-921E-5F78DDB86A36}" type="presOf" srcId="{1EF46CAD-2E02-4D5D-A901-A8E8072159D1}" destId="{98A2E05D-E3A4-4353-BCB3-A78FBCDF1776}" srcOrd="0" destOrd="0" presId="urn:microsoft.com/office/officeart/2005/8/layout/process1"/>
    <dgm:cxn modelId="{96A29026-66BC-40E4-BDE8-2BD1874CF401}" type="presParOf" srcId="{D761D0DA-2DC1-5644-99BC-4A0182AE53BD}" destId="{38E07313-51F5-8142-A6C7-A9F6B3618736}" srcOrd="0" destOrd="0" presId="urn:microsoft.com/office/officeart/2005/8/layout/process1"/>
    <dgm:cxn modelId="{56D00183-B23D-4162-AAC8-5D0466127E5E}" type="presParOf" srcId="{D761D0DA-2DC1-5644-99BC-4A0182AE53BD}" destId="{8615F0E3-1FA6-214B-A5BE-124BF46C7A2D}" srcOrd="1" destOrd="0" presId="urn:microsoft.com/office/officeart/2005/8/layout/process1"/>
    <dgm:cxn modelId="{5E5EF438-5437-45C2-8F79-4E4316AC933A}" type="presParOf" srcId="{8615F0E3-1FA6-214B-A5BE-124BF46C7A2D}" destId="{C81E686A-1377-1243-8C24-AFF6039A8049}" srcOrd="0" destOrd="0" presId="urn:microsoft.com/office/officeart/2005/8/layout/process1"/>
    <dgm:cxn modelId="{521F5EEE-62ED-4E36-BF44-8274BE4A4BC1}" type="presParOf" srcId="{D761D0DA-2DC1-5644-99BC-4A0182AE53BD}" destId="{F754AB20-C932-C34F-9FB1-9305DF5F73A9}" srcOrd="2" destOrd="0" presId="urn:microsoft.com/office/officeart/2005/8/layout/process1"/>
    <dgm:cxn modelId="{E838AB9A-DE8A-4004-91DF-35CCF6F4A8D9}" type="presParOf" srcId="{D761D0DA-2DC1-5644-99BC-4A0182AE53BD}" destId="{68D9566B-4B99-7246-9501-633B435CA56F}" srcOrd="3" destOrd="0" presId="urn:microsoft.com/office/officeart/2005/8/layout/process1"/>
    <dgm:cxn modelId="{F04F0D9A-3ADB-4350-8463-F45E2B11A961}" type="presParOf" srcId="{68D9566B-4B99-7246-9501-633B435CA56F}" destId="{7E9B7F6D-DFCC-3D41-B524-2A7754351B9A}" srcOrd="0" destOrd="0" presId="urn:microsoft.com/office/officeart/2005/8/layout/process1"/>
    <dgm:cxn modelId="{4D19EA74-7E28-4DDE-94A0-D1A270221EC3}" type="presParOf" srcId="{D761D0DA-2DC1-5644-99BC-4A0182AE53BD}" destId="{71BF4B94-0313-41A3-B13C-95BE73B7EACA}" srcOrd="4" destOrd="0" presId="urn:microsoft.com/office/officeart/2005/8/layout/process1"/>
    <dgm:cxn modelId="{C227B253-68F7-4502-A6E0-0276DF418B23}" type="presParOf" srcId="{D761D0DA-2DC1-5644-99BC-4A0182AE53BD}" destId="{98A2E05D-E3A4-4353-BCB3-A78FBCDF1776}" srcOrd="5" destOrd="0" presId="urn:microsoft.com/office/officeart/2005/8/layout/process1"/>
    <dgm:cxn modelId="{590594EC-636A-4334-806E-F8C9204AF225}" type="presParOf" srcId="{98A2E05D-E3A4-4353-BCB3-A78FBCDF1776}" destId="{66B915F3-A97F-495F-AD75-B65E6F650730}" srcOrd="0" destOrd="0" presId="urn:microsoft.com/office/officeart/2005/8/layout/process1"/>
    <dgm:cxn modelId="{F1C6BE03-162A-45F6-B119-755CD38E3519}" type="presParOf" srcId="{D761D0DA-2DC1-5644-99BC-4A0182AE53BD}" destId="{92251872-FDE4-AC49-8F14-4382C001D483}" srcOrd="6" destOrd="0" presId="urn:microsoft.com/office/officeart/2005/8/layout/process1"/>
    <dgm:cxn modelId="{DBF411C6-9893-45F3-BD3E-3706F4761614}" type="presParOf" srcId="{D761D0DA-2DC1-5644-99BC-4A0182AE53BD}" destId="{47CDE8AF-ED2F-0D40-AB59-228BFC6ABB4B}" srcOrd="7" destOrd="0" presId="urn:microsoft.com/office/officeart/2005/8/layout/process1"/>
    <dgm:cxn modelId="{2913F6C2-29B0-4E4C-96E1-A56889A7DD45}" type="presParOf" srcId="{47CDE8AF-ED2F-0D40-AB59-228BFC6ABB4B}" destId="{19B58260-F587-3C4B-B2C0-B51B9C72A0D4}" srcOrd="0" destOrd="0" presId="urn:microsoft.com/office/officeart/2005/8/layout/process1"/>
    <dgm:cxn modelId="{7862D307-FDEA-4B29-8E6E-D0ECA7DC22E6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4A8F98-6ECB-40ED-BD2E-D5F11FCAC3FA}" type="presOf" srcId="{C361CE96-BF91-914A-8D61-640FB202B874}" destId="{7E9B7F6D-DFCC-3D41-B524-2A7754351B9A}" srcOrd="1" destOrd="0" presId="urn:microsoft.com/office/officeart/2005/8/layout/process1"/>
    <dgm:cxn modelId="{DEB8F66A-557C-4624-ADD1-396AB2CA1612}" type="presOf" srcId="{E04175F1-0C92-8541-854B-2E1312EE0784}" destId="{C81E686A-1377-1243-8C24-AFF6039A8049}" srcOrd="1" destOrd="0" presId="urn:microsoft.com/office/officeart/2005/8/layout/process1"/>
    <dgm:cxn modelId="{E297D705-7F41-48C1-A38A-96416E63DAB1}" type="presOf" srcId="{C16031B5-D7CA-43D2-8C65-55C92DB9EB8B}" destId="{71BF4B94-0313-41A3-B13C-95BE73B7EACA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3B1108BF-68C6-48F0-8037-8B40B4777683}" type="presOf" srcId="{28D512CC-05BE-E044-8C26-09CD29B2AAB0}" destId="{38E07313-51F5-8142-A6C7-A9F6B3618736}" srcOrd="0" destOrd="0" presId="urn:microsoft.com/office/officeart/2005/8/layout/process1"/>
    <dgm:cxn modelId="{3E648B05-1EEE-4788-91C3-6FC9B20D361E}" type="presOf" srcId="{C361CE96-BF91-914A-8D61-640FB202B874}" destId="{68D9566B-4B99-7246-9501-633B435CA56F}" srcOrd="0" destOrd="0" presId="urn:microsoft.com/office/officeart/2005/8/layout/process1"/>
    <dgm:cxn modelId="{AEB14E8F-AB1F-460B-A13D-AF3ADF6464FF}" type="presOf" srcId="{772C0A53-F088-324A-97AA-A574F3B3A0D9}" destId="{92251872-FDE4-AC49-8F14-4382C001D483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D5960BE9-507A-4A52-8C5F-F43F1195923C}" type="presOf" srcId="{1EF46CAD-2E02-4D5D-A901-A8E8072159D1}" destId="{66B915F3-A97F-495F-AD75-B65E6F650730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28035F36-EC9B-4C9F-9A94-1E53B59D4103}" type="presOf" srcId="{0EA34819-AB63-FD47-AA2A-8DF7C80A33E6}" destId="{47CDE8AF-ED2F-0D40-AB59-228BFC6ABB4B}" srcOrd="0" destOrd="0" presId="urn:microsoft.com/office/officeart/2005/8/layout/process1"/>
    <dgm:cxn modelId="{09091880-CF13-477C-9484-F4D35EAA241C}" type="presOf" srcId="{3D2078ED-DCCE-644A-9E2F-201EB85586AB}" destId="{C62C1A73-6D55-E842-9FA4-26749F2D258D}" srcOrd="0" destOrd="0" presId="urn:microsoft.com/office/officeart/2005/8/layout/process1"/>
    <dgm:cxn modelId="{22B9610D-6F25-4DC1-8695-47A7B5EB4A99}" type="presOf" srcId="{8254B634-E7A0-EC4F-89F3-B3E9463F7939}" destId="{D761D0DA-2DC1-5644-99BC-4A0182AE53BD}" srcOrd="0" destOrd="0" presId="urn:microsoft.com/office/officeart/2005/8/layout/process1"/>
    <dgm:cxn modelId="{85E34957-951C-4EF1-BE99-8DCD7E1075E6}" type="presOf" srcId="{E04175F1-0C92-8541-854B-2E1312EE0784}" destId="{8615F0E3-1FA6-214B-A5BE-124BF46C7A2D}" srcOrd="0" destOrd="0" presId="urn:microsoft.com/office/officeart/2005/8/layout/process1"/>
    <dgm:cxn modelId="{9EFFD1A1-6DF5-489F-A16C-F0F2455BAD80}" type="presOf" srcId="{0EA34819-AB63-FD47-AA2A-8DF7C80A33E6}" destId="{19B58260-F587-3C4B-B2C0-B51B9C72A0D4}" srcOrd="1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88B6C997-4347-4EB4-BF47-10BCCE3C6D0C}" type="presOf" srcId="{1EF46CAD-2E02-4D5D-A901-A8E8072159D1}" destId="{98A2E05D-E3A4-4353-BCB3-A78FBCDF1776}" srcOrd="0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444FE406-552E-404E-BA9F-BA60B7421E6D}" type="presOf" srcId="{5054FA11-A990-5A47-B1B4-225D0EF003A8}" destId="{F754AB20-C932-C34F-9FB1-9305DF5F73A9}" srcOrd="0" destOrd="0" presId="urn:microsoft.com/office/officeart/2005/8/layout/process1"/>
    <dgm:cxn modelId="{FAD7751C-B4A7-4CEC-A124-D8E67AD28BF3}" type="presParOf" srcId="{D761D0DA-2DC1-5644-99BC-4A0182AE53BD}" destId="{38E07313-51F5-8142-A6C7-A9F6B3618736}" srcOrd="0" destOrd="0" presId="urn:microsoft.com/office/officeart/2005/8/layout/process1"/>
    <dgm:cxn modelId="{4BF7E9A1-D4CD-4642-8CA2-1C89928FEC5F}" type="presParOf" srcId="{D761D0DA-2DC1-5644-99BC-4A0182AE53BD}" destId="{8615F0E3-1FA6-214B-A5BE-124BF46C7A2D}" srcOrd="1" destOrd="0" presId="urn:microsoft.com/office/officeart/2005/8/layout/process1"/>
    <dgm:cxn modelId="{F6958A6A-C55D-4B68-87EB-4C0E7E52233A}" type="presParOf" srcId="{8615F0E3-1FA6-214B-A5BE-124BF46C7A2D}" destId="{C81E686A-1377-1243-8C24-AFF6039A8049}" srcOrd="0" destOrd="0" presId="urn:microsoft.com/office/officeart/2005/8/layout/process1"/>
    <dgm:cxn modelId="{6FADCAB4-E494-46C5-AD74-9724DB7B93D6}" type="presParOf" srcId="{D761D0DA-2DC1-5644-99BC-4A0182AE53BD}" destId="{F754AB20-C932-C34F-9FB1-9305DF5F73A9}" srcOrd="2" destOrd="0" presId="urn:microsoft.com/office/officeart/2005/8/layout/process1"/>
    <dgm:cxn modelId="{76B631FA-1036-46C7-AB9E-D9A4CC080FBE}" type="presParOf" srcId="{D761D0DA-2DC1-5644-99BC-4A0182AE53BD}" destId="{68D9566B-4B99-7246-9501-633B435CA56F}" srcOrd="3" destOrd="0" presId="urn:microsoft.com/office/officeart/2005/8/layout/process1"/>
    <dgm:cxn modelId="{9E3B97DE-EA57-42E3-AC16-5C47404BD9E7}" type="presParOf" srcId="{68D9566B-4B99-7246-9501-633B435CA56F}" destId="{7E9B7F6D-DFCC-3D41-B524-2A7754351B9A}" srcOrd="0" destOrd="0" presId="urn:microsoft.com/office/officeart/2005/8/layout/process1"/>
    <dgm:cxn modelId="{AD4FD877-A80B-42BB-92AA-90C1FF84A17B}" type="presParOf" srcId="{D761D0DA-2DC1-5644-99BC-4A0182AE53BD}" destId="{71BF4B94-0313-41A3-B13C-95BE73B7EACA}" srcOrd="4" destOrd="0" presId="urn:microsoft.com/office/officeart/2005/8/layout/process1"/>
    <dgm:cxn modelId="{7AFAC85C-FFD1-4F65-93D3-E559BCB7EEFD}" type="presParOf" srcId="{D761D0DA-2DC1-5644-99BC-4A0182AE53BD}" destId="{98A2E05D-E3A4-4353-BCB3-A78FBCDF1776}" srcOrd="5" destOrd="0" presId="urn:microsoft.com/office/officeart/2005/8/layout/process1"/>
    <dgm:cxn modelId="{90A252AA-01AB-4605-9B4E-33A0D1F81145}" type="presParOf" srcId="{98A2E05D-E3A4-4353-BCB3-A78FBCDF1776}" destId="{66B915F3-A97F-495F-AD75-B65E6F650730}" srcOrd="0" destOrd="0" presId="urn:microsoft.com/office/officeart/2005/8/layout/process1"/>
    <dgm:cxn modelId="{354EA287-F871-4354-94A8-D22BACF2C749}" type="presParOf" srcId="{D761D0DA-2DC1-5644-99BC-4A0182AE53BD}" destId="{92251872-FDE4-AC49-8F14-4382C001D483}" srcOrd="6" destOrd="0" presId="urn:microsoft.com/office/officeart/2005/8/layout/process1"/>
    <dgm:cxn modelId="{8A0A3009-504D-44C8-B7DC-042948897842}" type="presParOf" srcId="{D761D0DA-2DC1-5644-99BC-4A0182AE53BD}" destId="{47CDE8AF-ED2F-0D40-AB59-228BFC6ABB4B}" srcOrd="7" destOrd="0" presId="urn:microsoft.com/office/officeart/2005/8/layout/process1"/>
    <dgm:cxn modelId="{D44B7FF3-8649-4C00-A760-8C3C32E01BA5}" type="presParOf" srcId="{47CDE8AF-ED2F-0D40-AB59-228BFC6ABB4B}" destId="{19B58260-F587-3C4B-B2C0-B51B9C72A0D4}" srcOrd="0" destOrd="0" presId="urn:microsoft.com/office/officeart/2005/8/layout/process1"/>
    <dgm:cxn modelId="{53451FB8-4DEB-4649-96D9-9995826BDD26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ECE0E-109B-4035-8D63-EB1C2517EEFE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CEDD – Color &amp; Edge Directivity Descriptor</a:t>
          </a:r>
        </a:p>
      </dgm:t>
    </dgm:pt>
    <dgm:pt modelId="{A44DE255-827A-4296-AC5C-92988B87A1A2}" type="parTrans" cxnId="{F89812BA-E923-4E92-93C9-F082411EA265}">
      <dgm:prSet/>
      <dgm:spPr/>
      <dgm:t>
        <a:bodyPr/>
        <a:lstStyle/>
        <a:p>
          <a:endParaRPr lang="en-US" sz="2000"/>
        </a:p>
      </dgm:t>
    </dgm:pt>
    <dgm:pt modelId="{12B2C1B0-A56C-4981-A908-FB6B36A4C472}" type="sibTrans" cxnId="{F89812BA-E923-4E92-93C9-F082411EA265}">
      <dgm:prSet/>
      <dgm:spPr/>
      <dgm:t>
        <a:bodyPr/>
        <a:lstStyle/>
        <a:p>
          <a:endParaRPr lang="en-US" sz="2000"/>
        </a:p>
      </dgm:t>
    </dgm:pt>
    <dgm:pt modelId="{03C36AC2-22AE-490A-B37F-FE249CF6109B}">
      <dgm:prSet custT="1"/>
      <dgm:spPr/>
      <dgm:t>
        <a:bodyPr/>
        <a:lstStyle/>
        <a:p>
          <a:r>
            <a:rPr lang="en-US" sz="2000" dirty="0" smtClean="0"/>
            <a:t>144 coefficients ranging from [0..7]</a:t>
          </a:r>
          <a:endParaRPr lang="en-US" sz="2000" dirty="0"/>
        </a:p>
      </dgm:t>
    </dgm:pt>
    <dgm:pt modelId="{323BA287-471A-41F3-8527-AAF5953E2517}" type="parTrans" cxnId="{DA5F7A40-4D27-4A22-8F20-9E3998F6C845}">
      <dgm:prSet/>
      <dgm:spPr/>
      <dgm:t>
        <a:bodyPr/>
        <a:lstStyle/>
        <a:p>
          <a:endParaRPr lang="en-US" sz="2000"/>
        </a:p>
      </dgm:t>
    </dgm:pt>
    <dgm:pt modelId="{EC9CE520-9A0A-47B8-A992-8C0D7B0F096E}" type="sibTrans" cxnId="{DA5F7A40-4D27-4A22-8F20-9E3998F6C845}">
      <dgm:prSet/>
      <dgm:spPr/>
      <dgm:t>
        <a:bodyPr/>
        <a:lstStyle/>
        <a:p>
          <a:endParaRPr lang="en-US" sz="2000"/>
        </a:p>
      </dgm:t>
    </dgm:pt>
    <dgm:pt modelId="{094B6169-28A6-427E-A3E8-5DBA44A6B100}">
      <dgm:prSet custT="1"/>
      <dgm:spPr/>
      <dgm:t>
        <a:bodyPr/>
        <a:lstStyle/>
        <a:p>
          <a:r>
            <a:rPr lang="en-US" sz="2000" dirty="0"/>
            <a:t>54 </a:t>
          </a:r>
          <a:r>
            <a:rPr lang="en-US" sz="2000" dirty="0" smtClean="0"/>
            <a:t>bytes / image</a:t>
          </a:r>
          <a:endParaRPr lang="en-US" sz="2000" dirty="0"/>
        </a:p>
      </dgm:t>
    </dgm:pt>
    <dgm:pt modelId="{F7422978-4B28-4CF1-B4EB-3CC0E1C25914}" type="parTrans" cxnId="{3A786F8E-DB8F-42B3-A0C4-8234E0166244}">
      <dgm:prSet/>
      <dgm:spPr/>
      <dgm:t>
        <a:bodyPr/>
        <a:lstStyle/>
        <a:p>
          <a:endParaRPr lang="en-US" sz="2000"/>
        </a:p>
      </dgm:t>
    </dgm:pt>
    <dgm:pt modelId="{31064D04-3C96-4CA4-A28D-2188FA829BCA}" type="sibTrans" cxnId="{3A786F8E-DB8F-42B3-A0C4-8234E0166244}">
      <dgm:prSet/>
      <dgm:spPr/>
      <dgm:t>
        <a:bodyPr/>
        <a:lstStyle/>
        <a:p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8A0E3-DA64-4B91-B8F7-D1CA15D9CCE2}" type="pres">
      <dgm:prSet presAssocID="{DF7ECE0E-109B-4035-8D63-EB1C2517EEFE}" presName="parentText" presStyleLbl="node1" presStyleIdx="0" presStyleCnt="1" custScaleY="63603" custLinFactNeighborY="-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DCDD7-BB3E-42A7-9C9F-FE807F92EB89}" type="pres">
      <dgm:prSet presAssocID="{DF7ECE0E-109B-4035-8D63-EB1C2517EEF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F7A40-4D27-4A22-8F20-9E3998F6C845}" srcId="{DF7ECE0E-109B-4035-8D63-EB1C2517EEFE}" destId="{03C36AC2-22AE-490A-B37F-FE249CF6109B}" srcOrd="0" destOrd="0" parTransId="{323BA287-471A-41F3-8527-AAF5953E2517}" sibTransId="{EC9CE520-9A0A-47B8-A992-8C0D7B0F096E}"/>
    <dgm:cxn modelId="{5EC08808-3E03-40BA-92F9-27B86E825DE3}" type="presOf" srcId="{094B6169-28A6-427E-A3E8-5DBA44A6B100}" destId="{96CDCDD7-BB3E-42A7-9C9F-FE807F92EB89}" srcOrd="0" destOrd="1" presId="urn:microsoft.com/office/officeart/2005/8/layout/vList2"/>
    <dgm:cxn modelId="{3A786F8E-DB8F-42B3-A0C4-8234E0166244}" srcId="{DF7ECE0E-109B-4035-8D63-EB1C2517EEFE}" destId="{094B6169-28A6-427E-A3E8-5DBA44A6B100}" srcOrd="1" destOrd="0" parTransId="{F7422978-4B28-4CF1-B4EB-3CC0E1C25914}" sibTransId="{31064D04-3C96-4CA4-A28D-2188FA829BCA}"/>
    <dgm:cxn modelId="{0DEFFA17-F825-4BCC-AC59-CE161598E624}" type="presOf" srcId="{CDD1D809-3843-4DFC-A9A4-0D050E1CD76B}" destId="{77603170-3662-48E0-9ACB-432A01EBF504}" srcOrd="0" destOrd="0" presId="urn:microsoft.com/office/officeart/2005/8/layout/vList2"/>
    <dgm:cxn modelId="{F18B7B63-9FFF-452C-989D-63D86EC5E49B}" type="presOf" srcId="{03C36AC2-22AE-490A-B37F-FE249CF6109B}" destId="{96CDCDD7-BB3E-42A7-9C9F-FE807F92EB89}" srcOrd="0" destOrd="0" presId="urn:microsoft.com/office/officeart/2005/8/layout/vList2"/>
    <dgm:cxn modelId="{F89812BA-E923-4E92-93C9-F082411EA265}" srcId="{CDD1D809-3843-4DFC-A9A4-0D050E1CD76B}" destId="{DF7ECE0E-109B-4035-8D63-EB1C2517EEFE}" srcOrd="0" destOrd="0" parTransId="{A44DE255-827A-4296-AC5C-92988B87A1A2}" sibTransId="{12B2C1B0-A56C-4981-A908-FB6B36A4C472}"/>
    <dgm:cxn modelId="{5A12762D-4720-4D99-8ED9-25C01DD6CA2C}" type="presOf" srcId="{DF7ECE0E-109B-4035-8D63-EB1C2517EEFE}" destId="{78B8A0E3-DA64-4B91-B8F7-D1CA15D9CCE2}" srcOrd="0" destOrd="0" presId="urn:microsoft.com/office/officeart/2005/8/layout/vList2"/>
    <dgm:cxn modelId="{26300347-2E3E-4E00-AAE2-2C402D35F1F3}" type="presParOf" srcId="{77603170-3662-48E0-9ACB-432A01EBF504}" destId="{78B8A0E3-DA64-4B91-B8F7-D1CA15D9CCE2}" srcOrd="0" destOrd="0" presId="urn:microsoft.com/office/officeart/2005/8/layout/vList2"/>
    <dgm:cxn modelId="{BA6B9CEF-FAC9-44AB-8F06-62BE79BC2844}" type="presParOf" srcId="{77603170-3662-48E0-9ACB-432A01EBF504}" destId="{96CDCDD7-BB3E-42A7-9C9F-FE807F92EB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44D0BC-5A07-43A8-8C33-045C67C07634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Image Resizing before Feature Extraction</a:t>
          </a:r>
        </a:p>
      </dgm:t>
    </dgm:pt>
    <dgm:pt modelId="{718EBC1D-4429-4B81-96B6-394E3311C462}" type="parTrans" cxnId="{DF23B75B-4996-4D7E-9183-0D604BBC2A05}">
      <dgm:prSet/>
      <dgm:spPr/>
      <dgm:t>
        <a:bodyPr/>
        <a:lstStyle/>
        <a:p>
          <a:endParaRPr lang="en-US" sz="2000"/>
        </a:p>
      </dgm:t>
    </dgm:pt>
    <dgm:pt modelId="{D3CA38B4-2C26-47BB-BF2D-BEB9A2BA87F6}" type="sibTrans" cxnId="{DF23B75B-4996-4D7E-9183-0D604BBC2A05}">
      <dgm:prSet/>
      <dgm:spPr/>
      <dgm:t>
        <a:bodyPr/>
        <a:lstStyle/>
        <a:p>
          <a:endParaRPr lang="en-US" sz="2000"/>
        </a:p>
      </dgm:t>
    </dgm:pt>
    <dgm:pt modelId="{7DC1E5C9-61D5-4C8E-BB95-FB36F6593FDC}">
      <dgm:prSet custT="1"/>
      <dgm:spPr/>
      <dgm:t>
        <a:bodyPr/>
        <a:lstStyle/>
        <a:p>
          <a:r>
            <a:rPr lang="en-US" sz="2000" dirty="0" smtClean="0"/>
            <a:t>short feature-extraction time</a:t>
          </a:r>
          <a:endParaRPr lang="en-US" sz="2000" dirty="0"/>
        </a:p>
      </dgm:t>
    </dgm:pt>
    <dgm:pt modelId="{499F8EC5-879E-447D-97E3-3A0758BC2B6D}" type="parTrans" cxnId="{06A613EE-AE74-467E-90B3-3530E661E6D8}">
      <dgm:prSet/>
      <dgm:spPr/>
      <dgm:t>
        <a:bodyPr/>
        <a:lstStyle/>
        <a:p>
          <a:endParaRPr lang="en-US" sz="2000"/>
        </a:p>
      </dgm:t>
    </dgm:pt>
    <dgm:pt modelId="{566D7AA4-E2DB-4BE9-87FB-61AC4FA596D2}" type="sibTrans" cxnId="{06A613EE-AE74-467E-90B3-3530E661E6D8}">
      <dgm:prSet/>
      <dgm:spPr/>
      <dgm:t>
        <a:bodyPr/>
        <a:lstStyle/>
        <a:p>
          <a:endParaRPr lang="en-US" sz="2000"/>
        </a:p>
      </dgm:t>
    </dgm:pt>
    <dgm:pt modelId="{351FC14A-19F8-4214-805C-6B6F6C9C47AE}">
      <dgm:prSet custT="1"/>
      <dgm:spPr/>
      <dgm:t>
        <a:bodyPr/>
        <a:lstStyle/>
        <a:p>
          <a:r>
            <a:rPr lang="en-US" sz="2000" dirty="0" smtClean="0"/>
            <a:t>acceptable error rate</a:t>
          </a:r>
          <a:endParaRPr lang="en-US" sz="2000" dirty="0"/>
        </a:p>
      </dgm:t>
    </dgm:pt>
    <dgm:pt modelId="{2C9190C5-5E49-4996-AAF7-BF8A3A9A3EC7}" type="parTrans" cxnId="{0D0FFEF4-88D8-4724-9CB3-0F59F39102CA}">
      <dgm:prSet/>
      <dgm:spPr/>
      <dgm:t>
        <a:bodyPr/>
        <a:lstStyle/>
        <a:p>
          <a:endParaRPr lang="en-US"/>
        </a:p>
      </dgm:t>
    </dgm:pt>
    <dgm:pt modelId="{46F9CC47-2500-4E73-A6FB-363076E74773}" type="sibTrans" cxnId="{0D0FFEF4-88D8-4724-9CB3-0F59F39102CA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9DCD15-0716-4896-8CA6-9CA04545FB0A}" type="pres">
      <dgm:prSet presAssocID="{B744D0BC-5A07-43A8-8C33-045C67C07634}" presName="parentText" presStyleLbl="node1" presStyleIdx="0" presStyleCnt="1" custScaleY="1374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75C46-043A-484B-800A-2D939420DB92}" type="pres">
      <dgm:prSet presAssocID="{B744D0BC-5A07-43A8-8C33-045C67C07634}" presName="childText" presStyleLbl="revTx" presStyleIdx="0" presStyleCnt="1" custScaleY="16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0FFF4-41CA-4E74-9CBA-B522C2D9CBE1}" type="presOf" srcId="{CDD1D809-3843-4DFC-A9A4-0D050E1CD76B}" destId="{77603170-3662-48E0-9ACB-432A01EBF504}" srcOrd="0" destOrd="0" presId="urn:microsoft.com/office/officeart/2005/8/layout/vList2"/>
    <dgm:cxn modelId="{DF23B75B-4996-4D7E-9183-0D604BBC2A05}" srcId="{CDD1D809-3843-4DFC-A9A4-0D050E1CD76B}" destId="{B744D0BC-5A07-43A8-8C33-045C67C07634}" srcOrd="0" destOrd="0" parTransId="{718EBC1D-4429-4B81-96B6-394E3311C462}" sibTransId="{D3CA38B4-2C26-47BB-BF2D-BEB9A2BA87F6}"/>
    <dgm:cxn modelId="{EC467766-9E87-4C60-8491-F1B7C163854A}" type="presOf" srcId="{B744D0BC-5A07-43A8-8C33-045C67C07634}" destId="{529DCD15-0716-4896-8CA6-9CA04545FB0A}" srcOrd="0" destOrd="0" presId="urn:microsoft.com/office/officeart/2005/8/layout/vList2"/>
    <dgm:cxn modelId="{356DB8B3-C3CF-4F71-9873-3321058AB0D7}" type="presOf" srcId="{351FC14A-19F8-4214-805C-6B6F6C9C47AE}" destId="{4E975C46-043A-484B-800A-2D939420DB92}" srcOrd="0" destOrd="1" presId="urn:microsoft.com/office/officeart/2005/8/layout/vList2"/>
    <dgm:cxn modelId="{7741CF51-262D-4561-939D-DBFE1207BB8D}" type="presOf" srcId="{7DC1E5C9-61D5-4C8E-BB95-FB36F6593FDC}" destId="{4E975C46-043A-484B-800A-2D939420DB92}" srcOrd="0" destOrd="0" presId="urn:microsoft.com/office/officeart/2005/8/layout/vList2"/>
    <dgm:cxn modelId="{06A613EE-AE74-467E-90B3-3530E661E6D8}" srcId="{B744D0BC-5A07-43A8-8C33-045C67C07634}" destId="{7DC1E5C9-61D5-4C8E-BB95-FB36F6593FDC}" srcOrd="0" destOrd="0" parTransId="{499F8EC5-879E-447D-97E3-3A0758BC2B6D}" sibTransId="{566D7AA4-E2DB-4BE9-87FB-61AC4FA596D2}"/>
    <dgm:cxn modelId="{0D0FFEF4-88D8-4724-9CB3-0F59F39102CA}" srcId="{B744D0BC-5A07-43A8-8C33-045C67C07634}" destId="{351FC14A-19F8-4214-805C-6B6F6C9C47AE}" srcOrd="1" destOrd="0" parTransId="{2C9190C5-5E49-4996-AAF7-BF8A3A9A3EC7}" sibTransId="{46F9CC47-2500-4E73-A6FB-363076E74773}"/>
    <dgm:cxn modelId="{5CDAABCC-B30D-40F1-A9D1-DACAA129E4E6}" type="presParOf" srcId="{77603170-3662-48E0-9ACB-432A01EBF504}" destId="{529DCD15-0716-4896-8CA6-9CA04545FB0A}" srcOrd="0" destOrd="0" presId="urn:microsoft.com/office/officeart/2005/8/layout/vList2"/>
    <dgm:cxn modelId="{CFD6127E-8F0E-4A30-8852-8DD5969446A8}" type="presParOf" srcId="{77603170-3662-48E0-9ACB-432A01EBF504}" destId="{4E975C46-043A-484B-800A-2D939420DB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DC5E0E-DB0F-4AFB-8DE7-0EC2B05A6A71}" type="presOf" srcId="{0EA34819-AB63-FD47-AA2A-8DF7C80A33E6}" destId="{19B58260-F587-3C4B-B2C0-B51B9C72A0D4}" srcOrd="1" destOrd="0" presId="urn:microsoft.com/office/officeart/2005/8/layout/process1"/>
    <dgm:cxn modelId="{A6D22CDB-17B4-4E5F-A742-55DB1D8AC602}" type="presOf" srcId="{0EA34819-AB63-FD47-AA2A-8DF7C80A33E6}" destId="{47CDE8AF-ED2F-0D40-AB59-228BFC6ABB4B}" srcOrd="0" destOrd="0" presId="urn:microsoft.com/office/officeart/2005/8/layout/process1"/>
    <dgm:cxn modelId="{8A5D4E38-66D9-4F9C-8381-7B5C0AB0D1D8}" type="presOf" srcId="{E04175F1-0C92-8541-854B-2E1312EE0784}" destId="{8615F0E3-1FA6-214B-A5BE-124BF46C7A2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F271777F-ABED-4491-A555-1CB41CF90AB2}" type="presOf" srcId="{1EF46CAD-2E02-4D5D-A901-A8E8072159D1}" destId="{98A2E05D-E3A4-4353-BCB3-A78FBCDF1776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F70BC6C5-52DB-407C-9CEE-AD051E326D94}" type="presOf" srcId="{772C0A53-F088-324A-97AA-A574F3B3A0D9}" destId="{92251872-FDE4-AC49-8F14-4382C001D483}" srcOrd="0" destOrd="0" presId="urn:microsoft.com/office/officeart/2005/8/layout/process1"/>
    <dgm:cxn modelId="{4CEA7965-294D-4865-84EC-34A8A28D6D2D}" type="presOf" srcId="{C16031B5-D7CA-43D2-8C65-55C92DB9EB8B}" destId="{71BF4B94-0313-41A3-B13C-95BE73B7EACA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6D6B123E-C8E2-4728-9845-0AE6B6970B49}" type="presOf" srcId="{E04175F1-0C92-8541-854B-2E1312EE0784}" destId="{C81E686A-1377-1243-8C24-AFF6039A8049}" srcOrd="1" destOrd="0" presId="urn:microsoft.com/office/officeart/2005/8/layout/process1"/>
    <dgm:cxn modelId="{BED0BA6A-E956-408A-B446-7A175DB28742}" type="presOf" srcId="{C361CE96-BF91-914A-8D61-640FB202B874}" destId="{7E9B7F6D-DFCC-3D41-B524-2A7754351B9A}" srcOrd="1" destOrd="0" presId="urn:microsoft.com/office/officeart/2005/8/layout/process1"/>
    <dgm:cxn modelId="{EB654BFB-9D2A-4D4A-BE63-AFF9A414D83A}" type="presOf" srcId="{3D2078ED-DCCE-644A-9E2F-201EB85586AB}" destId="{C62C1A73-6D55-E842-9FA4-26749F2D258D}" srcOrd="0" destOrd="0" presId="urn:microsoft.com/office/officeart/2005/8/layout/process1"/>
    <dgm:cxn modelId="{6D24CD84-4F6A-4072-952D-E6226A33DE1F}" type="presOf" srcId="{8254B634-E7A0-EC4F-89F3-B3E9463F7939}" destId="{D761D0DA-2DC1-5644-99BC-4A0182AE53BD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4EB3DBD9-F8D2-482E-ACA4-67BDA286A639}" type="presOf" srcId="{28D512CC-05BE-E044-8C26-09CD29B2AAB0}" destId="{38E07313-51F5-8142-A6C7-A9F6B3618736}" srcOrd="0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431864E9-0FB4-4E41-9477-A250A02F3FEC}" type="presOf" srcId="{C361CE96-BF91-914A-8D61-640FB202B874}" destId="{68D9566B-4B99-7246-9501-633B435CA56F}" srcOrd="0" destOrd="0" presId="urn:microsoft.com/office/officeart/2005/8/layout/process1"/>
    <dgm:cxn modelId="{E401738D-D034-4182-8998-7C86429C3E20}" type="presOf" srcId="{1EF46CAD-2E02-4D5D-A901-A8E8072159D1}" destId="{66B915F3-A97F-495F-AD75-B65E6F650730}" srcOrd="1" destOrd="0" presId="urn:microsoft.com/office/officeart/2005/8/layout/process1"/>
    <dgm:cxn modelId="{8C5EC00A-1FB7-42A7-8271-9395FB56CF95}" type="presOf" srcId="{5054FA11-A990-5A47-B1B4-225D0EF003A8}" destId="{F754AB20-C932-C34F-9FB1-9305DF5F73A9}" srcOrd="0" destOrd="0" presId="urn:microsoft.com/office/officeart/2005/8/layout/process1"/>
    <dgm:cxn modelId="{975ACCA3-72AA-4569-844B-CA60C863EF0C}" type="presParOf" srcId="{D761D0DA-2DC1-5644-99BC-4A0182AE53BD}" destId="{38E07313-51F5-8142-A6C7-A9F6B3618736}" srcOrd="0" destOrd="0" presId="urn:microsoft.com/office/officeart/2005/8/layout/process1"/>
    <dgm:cxn modelId="{4C0BB9A8-AA6E-49AC-8109-2B84A733BE80}" type="presParOf" srcId="{D761D0DA-2DC1-5644-99BC-4A0182AE53BD}" destId="{8615F0E3-1FA6-214B-A5BE-124BF46C7A2D}" srcOrd="1" destOrd="0" presId="urn:microsoft.com/office/officeart/2005/8/layout/process1"/>
    <dgm:cxn modelId="{ED4B974D-83FA-4C33-AF10-68C6DFBD9F7F}" type="presParOf" srcId="{8615F0E3-1FA6-214B-A5BE-124BF46C7A2D}" destId="{C81E686A-1377-1243-8C24-AFF6039A8049}" srcOrd="0" destOrd="0" presId="urn:microsoft.com/office/officeart/2005/8/layout/process1"/>
    <dgm:cxn modelId="{39A04C7D-CB76-4860-9DAC-428EAE5DB459}" type="presParOf" srcId="{D761D0DA-2DC1-5644-99BC-4A0182AE53BD}" destId="{F754AB20-C932-C34F-9FB1-9305DF5F73A9}" srcOrd="2" destOrd="0" presId="urn:microsoft.com/office/officeart/2005/8/layout/process1"/>
    <dgm:cxn modelId="{C4DAEFAB-3481-4C45-83AC-160789D5E4DC}" type="presParOf" srcId="{D761D0DA-2DC1-5644-99BC-4A0182AE53BD}" destId="{68D9566B-4B99-7246-9501-633B435CA56F}" srcOrd="3" destOrd="0" presId="urn:microsoft.com/office/officeart/2005/8/layout/process1"/>
    <dgm:cxn modelId="{4F485765-67DB-4C85-98DC-3CC9A5FFE290}" type="presParOf" srcId="{68D9566B-4B99-7246-9501-633B435CA56F}" destId="{7E9B7F6D-DFCC-3D41-B524-2A7754351B9A}" srcOrd="0" destOrd="0" presId="urn:microsoft.com/office/officeart/2005/8/layout/process1"/>
    <dgm:cxn modelId="{CCB73464-561E-4778-B2C9-BD495BD919FA}" type="presParOf" srcId="{D761D0DA-2DC1-5644-99BC-4A0182AE53BD}" destId="{71BF4B94-0313-41A3-B13C-95BE73B7EACA}" srcOrd="4" destOrd="0" presId="urn:microsoft.com/office/officeart/2005/8/layout/process1"/>
    <dgm:cxn modelId="{53D7BE52-7D18-4174-9EF5-BDB149682343}" type="presParOf" srcId="{D761D0DA-2DC1-5644-99BC-4A0182AE53BD}" destId="{98A2E05D-E3A4-4353-BCB3-A78FBCDF1776}" srcOrd="5" destOrd="0" presId="urn:microsoft.com/office/officeart/2005/8/layout/process1"/>
    <dgm:cxn modelId="{664D8DF2-6227-48CF-BDC9-4916F767350F}" type="presParOf" srcId="{98A2E05D-E3A4-4353-BCB3-A78FBCDF1776}" destId="{66B915F3-A97F-495F-AD75-B65E6F650730}" srcOrd="0" destOrd="0" presId="urn:microsoft.com/office/officeart/2005/8/layout/process1"/>
    <dgm:cxn modelId="{1E885426-7B74-43DD-850F-941DA929B068}" type="presParOf" srcId="{D761D0DA-2DC1-5644-99BC-4A0182AE53BD}" destId="{92251872-FDE4-AC49-8F14-4382C001D483}" srcOrd="6" destOrd="0" presId="urn:microsoft.com/office/officeart/2005/8/layout/process1"/>
    <dgm:cxn modelId="{350B2126-8037-4174-9E73-BE4454EEF92E}" type="presParOf" srcId="{D761D0DA-2DC1-5644-99BC-4A0182AE53BD}" destId="{47CDE8AF-ED2F-0D40-AB59-228BFC6ABB4B}" srcOrd="7" destOrd="0" presId="urn:microsoft.com/office/officeart/2005/8/layout/process1"/>
    <dgm:cxn modelId="{26499E35-5396-4318-9379-D37BBF13724F}" type="presParOf" srcId="{47CDE8AF-ED2F-0D40-AB59-228BFC6ABB4B}" destId="{19B58260-F587-3C4B-B2C0-B51B9C72A0D4}" srcOrd="0" destOrd="0" presId="urn:microsoft.com/office/officeart/2005/8/layout/process1"/>
    <dgm:cxn modelId="{614C8DE0-CE39-482B-98BA-DD6A3D201B0E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44D0BC-5A07-43A8-8C33-045C67C07634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tx1"/>
              </a:solidFill>
            </a:rPr>
            <a:t>1.5s </a:t>
          </a:r>
          <a:r>
            <a:rPr lang="en-US" sz="2000" dirty="0" smtClean="0">
              <a:solidFill>
                <a:schemeClr val="tx1"/>
              </a:solidFill>
            </a:rPr>
            <a:t>proc. time</a:t>
          </a:r>
        </a:p>
        <a:p>
          <a:pPr algn="ctr"/>
          <a:r>
            <a:rPr lang="en-US" sz="2000" b="1" dirty="0" smtClean="0">
              <a:solidFill>
                <a:schemeClr val="tx1"/>
              </a:solidFill>
            </a:rPr>
            <a:t>4% </a:t>
          </a:r>
          <a:r>
            <a:rPr lang="en-US" sz="2000" dirty="0" smtClean="0">
              <a:solidFill>
                <a:schemeClr val="tx1"/>
              </a:solidFill>
            </a:rPr>
            <a:t>error rate </a:t>
          </a:r>
          <a:endParaRPr lang="en-US" sz="2000" dirty="0">
            <a:solidFill>
              <a:schemeClr val="tx1"/>
            </a:solidFill>
          </a:endParaRPr>
        </a:p>
      </dgm:t>
    </dgm:pt>
    <dgm:pt modelId="{718EBC1D-4429-4B81-96B6-394E3311C462}" type="parTrans" cxnId="{DF23B75B-4996-4D7E-9183-0D604BBC2A05}">
      <dgm:prSet/>
      <dgm:spPr/>
      <dgm:t>
        <a:bodyPr/>
        <a:lstStyle/>
        <a:p>
          <a:pPr algn="ctr"/>
          <a:endParaRPr lang="en-US" sz="2000"/>
        </a:p>
      </dgm:t>
    </dgm:pt>
    <dgm:pt modelId="{D3CA38B4-2C26-47BB-BF2D-BEB9A2BA87F6}" type="sibTrans" cxnId="{DF23B75B-4996-4D7E-9183-0D604BBC2A05}">
      <dgm:prSet/>
      <dgm:spPr/>
      <dgm:t>
        <a:bodyPr/>
        <a:lstStyle/>
        <a:p>
          <a:pPr algn="ctr"/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9DCD15-0716-4896-8CA6-9CA04545FB0A}" type="pres">
      <dgm:prSet presAssocID="{B744D0BC-5A07-43A8-8C33-045C67C07634}" presName="parentText" presStyleLbl="node1" presStyleIdx="0" presStyleCnt="1" custLinFactNeighborX="-66667" custLinFactNeighborY="727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23B75B-4996-4D7E-9183-0D604BBC2A05}" srcId="{CDD1D809-3843-4DFC-A9A4-0D050E1CD76B}" destId="{B744D0BC-5A07-43A8-8C33-045C67C07634}" srcOrd="0" destOrd="0" parTransId="{718EBC1D-4429-4B81-96B6-394E3311C462}" sibTransId="{D3CA38B4-2C26-47BB-BF2D-BEB9A2BA87F6}"/>
    <dgm:cxn modelId="{2EAA7EF1-126F-48BC-8F74-B60A57DDD721}" type="presOf" srcId="{B744D0BC-5A07-43A8-8C33-045C67C07634}" destId="{529DCD15-0716-4896-8CA6-9CA04545FB0A}" srcOrd="0" destOrd="0" presId="urn:microsoft.com/office/officeart/2005/8/layout/vList2"/>
    <dgm:cxn modelId="{61898A31-9E10-4F2A-890C-EDFE85436B56}" type="presOf" srcId="{CDD1D809-3843-4DFC-A9A4-0D050E1CD76B}" destId="{77603170-3662-48E0-9ACB-432A01EBF504}" srcOrd="0" destOrd="0" presId="urn:microsoft.com/office/officeart/2005/8/layout/vList2"/>
    <dgm:cxn modelId="{5E1D9580-1004-4C43-B050-5D5EA0C2016F}" type="presParOf" srcId="{77603170-3662-48E0-9ACB-432A01EBF504}" destId="{529DCD15-0716-4896-8CA6-9CA04545FB0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Study of </a:t>
          </a:r>
          <a:r>
            <a:rPr lang="en-US" sz="2000" i="1" dirty="0" smtClean="0">
              <a:solidFill>
                <a:schemeClr val="tx1"/>
              </a:solidFill>
            </a:rPr>
            <a:t>           </a:t>
          </a:r>
          <a:r>
            <a:rPr lang="en-US" sz="2000" i="0" dirty="0" smtClean="0">
              <a:solidFill>
                <a:schemeClr val="tx1"/>
              </a:solidFill>
            </a:rPr>
            <a:t>  Uploads</a:t>
          </a:r>
          <a:endParaRPr lang="en-US" sz="2000" i="0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54509200-C502-4D68-BADC-D9634CD22B17}">
      <dgm:prSet phldrT="[Text]" custT="1"/>
      <dgm:spPr/>
      <dgm:t>
        <a:bodyPr/>
        <a:lstStyle/>
        <a:p>
          <a:r>
            <a:rPr lang="en-US" sz="2000" dirty="0" smtClean="0"/>
            <a:t>40 users</a:t>
          </a:r>
          <a:endParaRPr lang="en-US" sz="2000" dirty="0"/>
        </a:p>
      </dgm:t>
    </dgm:pt>
    <dgm:pt modelId="{9E1E1845-7224-4C26-A5BA-CF907AF30A50}" type="parTrans" cxnId="{602B79D5-0045-4DDC-9D55-63A0F0E442EB}">
      <dgm:prSet/>
      <dgm:spPr/>
      <dgm:t>
        <a:bodyPr/>
        <a:lstStyle/>
        <a:p>
          <a:endParaRPr lang="en-US"/>
        </a:p>
      </dgm:t>
    </dgm:pt>
    <dgm:pt modelId="{F1306B79-25B5-4315-8092-FC38E54190F6}" type="sibTrans" cxnId="{602B79D5-0045-4DDC-9D55-63A0F0E442EB}">
      <dgm:prSet/>
      <dgm:spPr/>
      <dgm:t>
        <a:bodyPr/>
        <a:lstStyle/>
        <a:p>
          <a:endParaRPr lang="en-US"/>
        </a:p>
      </dgm:t>
    </dgm:pt>
    <dgm:pt modelId="{4EA43BA7-D50A-4CA2-8793-90C6D08F21D2}">
      <dgm:prSet phldrT="[Text]" custT="1"/>
      <dgm:spPr/>
      <dgm:t>
        <a:bodyPr/>
        <a:lstStyle/>
        <a:p>
          <a:r>
            <a:rPr lang="en-US" sz="2000" dirty="0" smtClean="0"/>
            <a:t>50 images/user</a:t>
          </a:r>
          <a:endParaRPr lang="en-US" sz="2000" dirty="0"/>
        </a:p>
      </dgm:t>
    </dgm:pt>
    <dgm:pt modelId="{CEF69066-C78F-458A-950B-693365E734FB}" type="parTrans" cxnId="{B8CCE413-2539-4264-82A0-0C22CCBABC15}">
      <dgm:prSet/>
      <dgm:spPr/>
      <dgm:t>
        <a:bodyPr/>
        <a:lstStyle/>
        <a:p>
          <a:endParaRPr lang="en-US"/>
        </a:p>
      </dgm:t>
    </dgm:pt>
    <dgm:pt modelId="{8644C0AB-46F9-4C31-83F4-57B292489410}" type="sibTrans" cxnId="{B8CCE413-2539-4264-82A0-0C22CCBABC15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1" custScaleY="44703" custLinFactNeighborY="-18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D59C3-AC33-4BB1-8592-74CE9093205A}" type="pres">
      <dgm:prSet presAssocID="{482632F9-4F33-4D1A-8854-82873F569A7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F1E12690-79EF-4018-86F0-63B6A3298F34}" type="presOf" srcId="{CDD1D809-3843-4DFC-A9A4-0D050E1CD76B}" destId="{77603170-3662-48E0-9ACB-432A01EBF504}" srcOrd="0" destOrd="0" presId="urn:microsoft.com/office/officeart/2005/8/layout/vList2"/>
    <dgm:cxn modelId="{B8CCE413-2539-4264-82A0-0C22CCBABC15}" srcId="{482632F9-4F33-4D1A-8854-82873F569A76}" destId="{4EA43BA7-D50A-4CA2-8793-90C6D08F21D2}" srcOrd="1" destOrd="0" parTransId="{CEF69066-C78F-458A-950B-693365E734FB}" sibTransId="{8644C0AB-46F9-4C31-83F4-57B292489410}"/>
    <dgm:cxn modelId="{602B79D5-0045-4DDC-9D55-63A0F0E442EB}" srcId="{482632F9-4F33-4D1A-8854-82873F569A76}" destId="{54509200-C502-4D68-BADC-D9634CD22B17}" srcOrd="0" destOrd="0" parTransId="{9E1E1845-7224-4C26-A5BA-CF907AF30A50}" sibTransId="{F1306B79-25B5-4315-8092-FC38E54190F6}"/>
    <dgm:cxn modelId="{7623A4CF-54C4-4046-BCEF-331002F26DA8}" type="presOf" srcId="{4EA43BA7-D50A-4CA2-8793-90C6D08F21D2}" destId="{79ED59C3-AC33-4BB1-8592-74CE9093205A}" srcOrd="0" destOrd="1" presId="urn:microsoft.com/office/officeart/2005/8/layout/vList2"/>
    <dgm:cxn modelId="{D3096C63-8FF7-47D6-9887-831C47AB9E83}" type="presOf" srcId="{482632F9-4F33-4D1A-8854-82873F569A76}" destId="{D8BF41AA-E0C6-4882-BD23-5CF91D34A725}" srcOrd="0" destOrd="0" presId="urn:microsoft.com/office/officeart/2005/8/layout/vList2"/>
    <dgm:cxn modelId="{FF702AA1-F51F-45A7-A3A2-57B64815004D}" type="presOf" srcId="{54509200-C502-4D68-BADC-D9634CD22B17}" destId="{79ED59C3-AC33-4BB1-8592-74CE9093205A}" srcOrd="0" destOrd="0" presId="urn:microsoft.com/office/officeart/2005/8/layout/vList2"/>
    <dgm:cxn modelId="{30346363-F484-4EA8-B188-A2A027E3D141}" type="presParOf" srcId="{77603170-3662-48E0-9ACB-432A01EBF504}" destId="{D8BF41AA-E0C6-4882-BD23-5CF91D34A725}" srcOrd="0" destOrd="0" presId="urn:microsoft.com/office/officeart/2005/8/layout/vList2"/>
    <dgm:cxn modelId="{BA9A47BF-7152-4A27-9277-096BFEF8A380}" type="presParOf" srcId="{77603170-3662-48E0-9ACB-432A01EBF504}" destId="{79ED59C3-AC33-4BB1-8592-74CE9093205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D175BD-677A-4D7A-9FF0-EA64CDB9F066}" type="presOf" srcId="{C16031B5-D7CA-43D2-8C65-55C92DB9EB8B}" destId="{71BF4B94-0313-41A3-B13C-95BE73B7EACA}" srcOrd="0" destOrd="0" presId="urn:microsoft.com/office/officeart/2005/8/layout/process1"/>
    <dgm:cxn modelId="{0C092323-6EB9-4698-B53C-435AD6BBBF16}" type="presOf" srcId="{E04175F1-0C92-8541-854B-2E1312EE0784}" destId="{C81E686A-1377-1243-8C24-AFF6039A8049}" srcOrd="1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E8E7F2B0-78DD-41A6-9704-F3240C423736}" type="presOf" srcId="{5054FA11-A990-5A47-B1B4-225D0EF003A8}" destId="{F754AB20-C932-C34F-9FB1-9305DF5F73A9}" srcOrd="0" destOrd="0" presId="urn:microsoft.com/office/officeart/2005/8/layout/process1"/>
    <dgm:cxn modelId="{1A7D8BB5-051F-47E0-9DFB-489F001D2F13}" type="presOf" srcId="{28D512CC-05BE-E044-8C26-09CD29B2AAB0}" destId="{38E07313-51F5-8142-A6C7-A9F6B3618736}" srcOrd="0" destOrd="0" presId="urn:microsoft.com/office/officeart/2005/8/layout/process1"/>
    <dgm:cxn modelId="{1022D013-5A01-45C8-AD5E-08071888C6DB}" type="presOf" srcId="{C361CE96-BF91-914A-8D61-640FB202B874}" destId="{68D9566B-4B99-7246-9501-633B435CA56F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566A465F-8E26-457F-8F26-19B7282BA234}" type="presOf" srcId="{772C0A53-F088-324A-97AA-A574F3B3A0D9}" destId="{92251872-FDE4-AC49-8F14-4382C001D483}" srcOrd="0" destOrd="0" presId="urn:microsoft.com/office/officeart/2005/8/layout/process1"/>
    <dgm:cxn modelId="{5D913478-4ED6-49AD-A728-E716A0CD945E}" type="presOf" srcId="{E04175F1-0C92-8541-854B-2E1312EE0784}" destId="{8615F0E3-1FA6-214B-A5BE-124BF46C7A2D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916C137D-44F0-4839-B4E2-67F491A4C77B}" type="presOf" srcId="{8254B634-E7A0-EC4F-89F3-B3E9463F7939}" destId="{D761D0DA-2DC1-5644-99BC-4A0182AE53BD}" srcOrd="0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E5532482-3B3F-4EC4-98B1-FB10889CD203}" type="presOf" srcId="{1EF46CAD-2E02-4D5D-A901-A8E8072159D1}" destId="{98A2E05D-E3A4-4353-BCB3-A78FBCDF1776}" srcOrd="0" destOrd="0" presId="urn:microsoft.com/office/officeart/2005/8/layout/process1"/>
    <dgm:cxn modelId="{F48A4EF5-525E-44EC-A5C7-1DC80E06B2E7}" type="presOf" srcId="{1EF46CAD-2E02-4D5D-A901-A8E8072159D1}" destId="{66B915F3-A97F-495F-AD75-B65E6F650730}" srcOrd="1" destOrd="0" presId="urn:microsoft.com/office/officeart/2005/8/layout/process1"/>
    <dgm:cxn modelId="{4160DF7A-5D98-4266-A462-39D1F9691279}" type="presOf" srcId="{0EA34819-AB63-FD47-AA2A-8DF7C80A33E6}" destId="{47CDE8AF-ED2F-0D40-AB59-228BFC6ABB4B}" srcOrd="0" destOrd="0" presId="urn:microsoft.com/office/officeart/2005/8/layout/process1"/>
    <dgm:cxn modelId="{BE937145-9A7C-4885-B9EB-4C566A5559F6}" type="presOf" srcId="{0EA34819-AB63-FD47-AA2A-8DF7C80A33E6}" destId="{19B58260-F587-3C4B-B2C0-B51B9C72A0D4}" srcOrd="1" destOrd="0" presId="urn:microsoft.com/office/officeart/2005/8/layout/process1"/>
    <dgm:cxn modelId="{1346569C-1C7E-437F-B987-89BB9C5F4E1A}" type="presOf" srcId="{3D2078ED-DCCE-644A-9E2F-201EB85586AB}" destId="{C62C1A73-6D55-E842-9FA4-26749F2D258D}" srcOrd="0" destOrd="0" presId="urn:microsoft.com/office/officeart/2005/8/layout/process1"/>
    <dgm:cxn modelId="{27A655A9-7CAD-4ECD-BAD9-CC1460E96093}" type="presOf" srcId="{C361CE96-BF91-914A-8D61-640FB202B874}" destId="{7E9B7F6D-DFCC-3D41-B524-2A7754351B9A}" srcOrd="1" destOrd="0" presId="urn:microsoft.com/office/officeart/2005/8/layout/process1"/>
    <dgm:cxn modelId="{DD72E7F7-0CC1-4ED8-93CB-1F4D79D613EB}" type="presParOf" srcId="{D761D0DA-2DC1-5644-99BC-4A0182AE53BD}" destId="{38E07313-51F5-8142-A6C7-A9F6B3618736}" srcOrd="0" destOrd="0" presId="urn:microsoft.com/office/officeart/2005/8/layout/process1"/>
    <dgm:cxn modelId="{E555A1DD-E86C-4E5F-8A81-A4A88C6397D2}" type="presParOf" srcId="{D761D0DA-2DC1-5644-99BC-4A0182AE53BD}" destId="{8615F0E3-1FA6-214B-A5BE-124BF46C7A2D}" srcOrd="1" destOrd="0" presId="urn:microsoft.com/office/officeart/2005/8/layout/process1"/>
    <dgm:cxn modelId="{B1AECA5B-8509-46BF-9A65-C1BD03CF71E6}" type="presParOf" srcId="{8615F0E3-1FA6-214B-A5BE-124BF46C7A2D}" destId="{C81E686A-1377-1243-8C24-AFF6039A8049}" srcOrd="0" destOrd="0" presId="urn:microsoft.com/office/officeart/2005/8/layout/process1"/>
    <dgm:cxn modelId="{78B9DE8C-598E-47C4-8CFC-E3124F527A8D}" type="presParOf" srcId="{D761D0DA-2DC1-5644-99BC-4A0182AE53BD}" destId="{F754AB20-C932-C34F-9FB1-9305DF5F73A9}" srcOrd="2" destOrd="0" presId="urn:microsoft.com/office/officeart/2005/8/layout/process1"/>
    <dgm:cxn modelId="{D76E5550-2AE9-415E-B81A-62FA7A6F7F5E}" type="presParOf" srcId="{D761D0DA-2DC1-5644-99BC-4A0182AE53BD}" destId="{68D9566B-4B99-7246-9501-633B435CA56F}" srcOrd="3" destOrd="0" presId="urn:microsoft.com/office/officeart/2005/8/layout/process1"/>
    <dgm:cxn modelId="{AE7C3154-7F81-46B9-AD08-64542E8CF0EC}" type="presParOf" srcId="{68D9566B-4B99-7246-9501-633B435CA56F}" destId="{7E9B7F6D-DFCC-3D41-B524-2A7754351B9A}" srcOrd="0" destOrd="0" presId="urn:microsoft.com/office/officeart/2005/8/layout/process1"/>
    <dgm:cxn modelId="{79D149AC-258C-4002-88BD-7BC075B380C3}" type="presParOf" srcId="{D761D0DA-2DC1-5644-99BC-4A0182AE53BD}" destId="{71BF4B94-0313-41A3-B13C-95BE73B7EACA}" srcOrd="4" destOrd="0" presId="urn:microsoft.com/office/officeart/2005/8/layout/process1"/>
    <dgm:cxn modelId="{33A88903-1482-4587-A950-66226974BA77}" type="presParOf" srcId="{D761D0DA-2DC1-5644-99BC-4A0182AE53BD}" destId="{98A2E05D-E3A4-4353-BCB3-A78FBCDF1776}" srcOrd="5" destOrd="0" presId="urn:microsoft.com/office/officeart/2005/8/layout/process1"/>
    <dgm:cxn modelId="{AB992A75-EAC3-4F52-9D07-6BCD2BD11C39}" type="presParOf" srcId="{98A2E05D-E3A4-4353-BCB3-A78FBCDF1776}" destId="{66B915F3-A97F-495F-AD75-B65E6F650730}" srcOrd="0" destOrd="0" presId="urn:microsoft.com/office/officeart/2005/8/layout/process1"/>
    <dgm:cxn modelId="{0681AEEA-24CD-436F-96D8-EE38EE68D5EB}" type="presParOf" srcId="{D761D0DA-2DC1-5644-99BC-4A0182AE53BD}" destId="{92251872-FDE4-AC49-8F14-4382C001D483}" srcOrd="6" destOrd="0" presId="urn:microsoft.com/office/officeart/2005/8/layout/process1"/>
    <dgm:cxn modelId="{6678F082-3074-446B-BFAD-BF86D32F71B4}" type="presParOf" srcId="{D761D0DA-2DC1-5644-99BC-4A0182AE53BD}" destId="{47CDE8AF-ED2F-0D40-AB59-228BFC6ABB4B}" srcOrd="7" destOrd="0" presId="urn:microsoft.com/office/officeart/2005/8/layout/process1"/>
    <dgm:cxn modelId="{E3B8EAD8-380A-4777-ADDF-3E3EE8380DB2}" type="presParOf" srcId="{47CDE8AF-ED2F-0D40-AB59-228BFC6ABB4B}" destId="{19B58260-F587-3C4B-B2C0-B51B9C72A0D4}" srcOrd="0" destOrd="0" presId="urn:microsoft.com/office/officeart/2005/8/layout/process1"/>
    <dgm:cxn modelId="{E3B893F9-A9EA-423E-BCED-3A0999ACEBE3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A50673-A287-4BB1-8BD2-5DD09A5A2CA8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Trading off </a:t>
          </a:r>
          <a:r>
            <a:rPr lang="en-US" sz="2000" b="1" dirty="0" smtClean="0">
              <a:solidFill>
                <a:schemeClr val="tx1"/>
              </a:solidFill>
            </a:rPr>
            <a:t>Query Completeness </a:t>
          </a:r>
          <a:r>
            <a:rPr lang="en-US" sz="2000" dirty="0" smtClean="0">
              <a:solidFill>
                <a:schemeClr val="tx1"/>
              </a:solidFill>
            </a:rPr>
            <a:t>for </a:t>
          </a:r>
          <a:r>
            <a:rPr lang="en-US" sz="2000" b="1" dirty="0" smtClean="0">
              <a:solidFill>
                <a:schemeClr val="tx1"/>
              </a:solidFill>
            </a:rPr>
            <a:t>Timeliness</a:t>
          </a:r>
        </a:p>
      </dgm:t>
    </dgm:pt>
    <dgm:pt modelId="{7D80C6A2-3646-4B99-8459-BE9DBD4E6CDE}" type="parTrans" cxnId="{D1E94D79-FE42-41D7-8586-C2407BFEB733}">
      <dgm:prSet/>
      <dgm:spPr/>
      <dgm:t>
        <a:bodyPr/>
        <a:lstStyle/>
        <a:p>
          <a:endParaRPr lang="en-US" sz="2000"/>
        </a:p>
      </dgm:t>
    </dgm:pt>
    <dgm:pt modelId="{26BF8445-75A7-4495-9075-5FE2509D8848}" type="sibTrans" cxnId="{D1E94D79-FE42-41D7-8586-C2407BFEB733}">
      <dgm:prSet/>
      <dgm:spPr/>
      <dgm:t>
        <a:bodyPr/>
        <a:lstStyle/>
        <a:p>
          <a:endParaRPr lang="en-US" sz="2000"/>
        </a:p>
      </dgm:t>
    </dgm:pt>
    <dgm:pt modelId="{4F27F73F-638D-4A2A-9D73-2A77DF6B15A9}">
      <dgm:prSet custT="1"/>
      <dgm:spPr/>
      <dgm:t>
        <a:bodyPr/>
        <a:lstStyle/>
        <a:p>
          <a:r>
            <a:rPr lang="en-US" sz="2000" dirty="0" smtClean="0"/>
            <a:t>maximize amount of retrieved </a:t>
          </a:r>
          <a:r>
            <a:rPr lang="en-US" sz="2000" b="1" dirty="0" smtClean="0"/>
            <a:t>information</a:t>
          </a:r>
        </a:p>
      </dgm:t>
    </dgm:pt>
    <dgm:pt modelId="{63FF438B-FA34-4263-823E-ED218B508770}" type="parTrans" cxnId="{6F141F54-AD36-4282-998E-E61A2290C943}">
      <dgm:prSet/>
      <dgm:spPr/>
      <dgm:t>
        <a:bodyPr/>
        <a:lstStyle/>
        <a:p>
          <a:endParaRPr lang="en-US" sz="2000"/>
        </a:p>
      </dgm:t>
    </dgm:pt>
    <dgm:pt modelId="{0A7380CF-6E9D-415E-ACF9-49971268EE83}" type="sibTrans" cxnId="{6F141F54-AD36-4282-998E-E61A2290C943}">
      <dgm:prSet/>
      <dgm:spPr/>
      <dgm:t>
        <a:bodyPr/>
        <a:lstStyle/>
        <a:p>
          <a:endParaRPr lang="en-US" sz="2000"/>
        </a:p>
      </dgm:t>
    </dgm:pt>
    <dgm:pt modelId="{A89162A0-FDB4-434B-B19F-3CECE534302E}">
      <dgm:prSet custT="1"/>
      <dgm:spPr/>
      <dgm:t>
        <a:bodyPr/>
        <a:lstStyle/>
        <a:p>
          <a:r>
            <a:rPr lang="en-US" sz="2000" b="1" dirty="0" smtClean="0"/>
            <a:t>credit-assignment </a:t>
          </a:r>
          <a:r>
            <a:rPr lang="en-US" sz="2000" dirty="0" smtClean="0"/>
            <a:t>mechanism</a:t>
          </a:r>
          <a:endParaRPr lang="en-US" sz="2000" b="1" dirty="0"/>
        </a:p>
      </dgm:t>
    </dgm:pt>
    <dgm:pt modelId="{5A4B945F-1CF5-4A15-8CAC-9F8E05D81625}" type="parTrans" cxnId="{6961BBC6-AE7C-4F5C-907B-ECC0A906C536}">
      <dgm:prSet/>
      <dgm:spPr/>
      <dgm:t>
        <a:bodyPr/>
        <a:lstStyle/>
        <a:p>
          <a:endParaRPr lang="en-US" sz="2000"/>
        </a:p>
      </dgm:t>
    </dgm:pt>
    <dgm:pt modelId="{3F8AD4D8-DD29-4142-957D-85CEB54A79E8}" type="sibTrans" cxnId="{6961BBC6-AE7C-4F5C-907B-ECC0A906C536}">
      <dgm:prSet/>
      <dgm:spPr/>
      <dgm:t>
        <a:bodyPr/>
        <a:lstStyle/>
        <a:p>
          <a:endParaRPr lang="en-US" sz="2000"/>
        </a:p>
      </dgm:t>
    </dgm:pt>
    <dgm:pt modelId="{0F200AD4-A32D-412B-AEA5-07EE433E2EDF}">
      <dgm:prSet custT="1"/>
      <dgm:spPr/>
      <dgm:t>
        <a:bodyPr/>
        <a:lstStyle/>
        <a:p>
          <a:endParaRPr lang="en-US" sz="2000" b="1" dirty="0" smtClean="0"/>
        </a:p>
      </dgm:t>
    </dgm:pt>
    <dgm:pt modelId="{D12CAD78-12CE-40C9-8D68-F35D95CC4E44}" type="parTrans" cxnId="{B8646193-E8E5-4CEE-A328-A9239DC77B9C}">
      <dgm:prSet/>
      <dgm:spPr/>
      <dgm:t>
        <a:bodyPr/>
        <a:lstStyle/>
        <a:p>
          <a:endParaRPr lang="en-US"/>
        </a:p>
      </dgm:t>
    </dgm:pt>
    <dgm:pt modelId="{2E6F8FE0-035F-4B87-8C0B-CE58E554E2B0}" type="sibTrans" cxnId="{B8646193-E8E5-4CEE-A328-A9239DC77B9C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F1A5ED-6BFC-4D2D-8982-836B164D0FB3}" type="pres">
      <dgm:prSet presAssocID="{88A50673-A287-4BB1-8BD2-5DD09A5A2CA8}" presName="parentText" presStyleLbl="node1" presStyleIdx="0" presStyleCnt="1" custScaleY="561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E5A2-5225-4F28-B0DF-FA30D2CB92FF}" type="pres">
      <dgm:prSet presAssocID="{88A50673-A287-4BB1-8BD2-5DD09A5A2CA8}" presName="childText" presStyleLbl="revTx" presStyleIdx="0" presStyleCnt="1" custScaleY="101567" custLinFactNeighborY="-202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92AD74-5047-477F-B3B1-B5B5A7C23EF2}" type="presOf" srcId="{4F27F73F-638D-4A2A-9D73-2A77DF6B15A9}" destId="{D4BEE5A2-5225-4F28-B0DF-FA30D2CB92FF}" srcOrd="0" destOrd="1" presId="urn:microsoft.com/office/officeart/2005/8/layout/vList2"/>
    <dgm:cxn modelId="{B8646193-E8E5-4CEE-A328-A9239DC77B9C}" srcId="{88A50673-A287-4BB1-8BD2-5DD09A5A2CA8}" destId="{0F200AD4-A32D-412B-AEA5-07EE433E2EDF}" srcOrd="0" destOrd="0" parTransId="{D12CAD78-12CE-40C9-8D68-F35D95CC4E44}" sibTransId="{2E6F8FE0-035F-4B87-8C0B-CE58E554E2B0}"/>
    <dgm:cxn modelId="{C752DABA-F5F9-45E5-A5A5-4469CC8FC1BF}" type="presOf" srcId="{CDD1D809-3843-4DFC-A9A4-0D050E1CD76B}" destId="{77603170-3662-48E0-9ACB-432A01EBF504}" srcOrd="0" destOrd="0" presId="urn:microsoft.com/office/officeart/2005/8/layout/vList2"/>
    <dgm:cxn modelId="{6961BBC6-AE7C-4F5C-907B-ECC0A906C536}" srcId="{4F27F73F-638D-4A2A-9D73-2A77DF6B15A9}" destId="{A89162A0-FDB4-434B-B19F-3CECE534302E}" srcOrd="0" destOrd="0" parTransId="{5A4B945F-1CF5-4A15-8CAC-9F8E05D81625}" sibTransId="{3F8AD4D8-DD29-4142-957D-85CEB54A79E8}"/>
    <dgm:cxn modelId="{3286720B-D7EC-4AE2-B549-C0F2D01B31D1}" type="presOf" srcId="{0F200AD4-A32D-412B-AEA5-07EE433E2EDF}" destId="{D4BEE5A2-5225-4F28-B0DF-FA30D2CB92FF}" srcOrd="0" destOrd="0" presId="urn:microsoft.com/office/officeart/2005/8/layout/vList2"/>
    <dgm:cxn modelId="{211C52BD-481F-48C4-9DDD-D706C9517DBB}" type="presOf" srcId="{A89162A0-FDB4-434B-B19F-3CECE534302E}" destId="{D4BEE5A2-5225-4F28-B0DF-FA30D2CB92FF}" srcOrd="0" destOrd="2" presId="urn:microsoft.com/office/officeart/2005/8/layout/vList2"/>
    <dgm:cxn modelId="{6EF31FC3-C8DD-479F-A21B-C392F7B6D26D}" type="presOf" srcId="{88A50673-A287-4BB1-8BD2-5DD09A5A2CA8}" destId="{7EF1A5ED-6BFC-4D2D-8982-836B164D0FB3}" srcOrd="0" destOrd="0" presId="urn:microsoft.com/office/officeart/2005/8/layout/vList2"/>
    <dgm:cxn modelId="{6F141F54-AD36-4282-998E-E61A2290C943}" srcId="{88A50673-A287-4BB1-8BD2-5DD09A5A2CA8}" destId="{4F27F73F-638D-4A2A-9D73-2A77DF6B15A9}" srcOrd="1" destOrd="0" parTransId="{63FF438B-FA34-4263-823E-ED218B508770}" sibTransId="{0A7380CF-6E9D-415E-ACF9-49971268EE83}"/>
    <dgm:cxn modelId="{D1E94D79-FE42-41D7-8586-C2407BFEB733}" srcId="{CDD1D809-3843-4DFC-A9A4-0D050E1CD76B}" destId="{88A50673-A287-4BB1-8BD2-5DD09A5A2CA8}" srcOrd="0" destOrd="0" parTransId="{7D80C6A2-3646-4B99-8459-BE9DBD4E6CDE}" sibTransId="{26BF8445-75A7-4495-9075-5FE2509D8848}"/>
    <dgm:cxn modelId="{09019DF9-C201-4C5A-BED4-3BD7AD96726B}" type="presParOf" srcId="{77603170-3662-48E0-9ACB-432A01EBF504}" destId="{7EF1A5ED-6BFC-4D2D-8982-836B164D0FB3}" srcOrd="0" destOrd="0" presId="urn:microsoft.com/office/officeart/2005/8/layout/vList2"/>
    <dgm:cxn modelId="{96CE346C-5A36-44A8-BDDA-D2565AEB86FF}" type="presParOf" srcId="{77603170-3662-48E0-9ACB-432A01EBF504}" destId="{D4BEE5A2-5225-4F28-B0DF-FA30D2CB92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B292D16B-F913-4AD8-989A-1A98205861CB}" type="presOf" srcId="{E04175F1-0C92-8541-854B-2E1312EE0784}" destId="{8615F0E3-1FA6-214B-A5BE-124BF46C7A2D}" srcOrd="0" destOrd="0" presId="urn:microsoft.com/office/officeart/2005/8/layout/process1"/>
    <dgm:cxn modelId="{2BA4C605-5EA7-49F0-9D87-B8EC88098023}" type="presOf" srcId="{5054FA11-A990-5A47-B1B4-225D0EF003A8}" destId="{F754AB20-C932-C34F-9FB1-9305DF5F73A9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40ED7709-FB85-4479-BDEF-FBAE00F5168D}" type="presOf" srcId="{8254B634-E7A0-EC4F-89F3-B3E9463F7939}" destId="{D761D0DA-2DC1-5644-99BC-4A0182AE53BD}" srcOrd="0" destOrd="0" presId="urn:microsoft.com/office/officeart/2005/8/layout/process1"/>
    <dgm:cxn modelId="{25C7E998-6464-4553-A307-663A5E59A705}" type="presOf" srcId="{C361CE96-BF91-914A-8D61-640FB202B874}" destId="{68D9566B-4B99-7246-9501-633B435CA56F}" srcOrd="0" destOrd="0" presId="urn:microsoft.com/office/officeart/2005/8/layout/process1"/>
    <dgm:cxn modelId="{8D1FB0ED-18CF-4311-A3CF-9E846D2EC83C}" type="presOf" srcId="{1EF46CAD-2E02-4D5D-A901-A8E8072159D1}" destId="{66B915F3-A97F-495F-AD75-B65E6F650730}" srcOrd="1" destOrd="0" presId="urn:microsoft.com/office/officeart/2005/8/layout/process1"/>
    <dgm:cxn modelId="{8A427486-9C62-4EA0-A51B-1EAD986434FB}" type="presOf" srcId="{C361CE96-BF91-914A-8D61-640FB202B874}" destId="{7E9B7F6D-DFCC-3D41-B524-2A7754351B9A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904BA836-BE60-41CA-A22C-ED41E8937F86}" type="presOf" srcId="{1EF46CAD-2E02-4D5D-A901-A8E8072159D1}" destId="{98A2E05D-E3A4-4353-BCB3-A78FBCDF1776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D4A865E2-2E15-4F49-AC95-9ADC6DD43FBF}" type="presOf" srcId="{0EA34819-AB63-FD47-AA2A-8DF7C80A33E6}" destId="{47CDE8AF-ED2F-0D40-AB59-228BFC6ABB4B}" srcOrd="0" destOrd="0" presId="urn:microsoft.com/office/officeart/2005/8/layout/process1"/>
    <dgm:cxn modelId="{D2BDB32D-A572-4563-83B6-390B81B8E20C}" type="presOf" srcId="{0EA34819-AB63-FD47-AA2A-8DF7C80A33E6}" destId="{19B58260-F587-3C4B-B2C0-B51B9C72A0D4}" srcOrd="1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3650CBCF-3A61-432C-9EA4-6FD3FA682932}" type="presOf" srcId="{28D512CC-05BE-E044-8C26-09CD29B2AAB0}" destId="{38E07313-51F5-8142-A6C7-A9F6B3618736}" srcOrd="0" destOrd="0" presId="urn:microsoft.com/office/officeart/2005/8/layout/process1"/>
    <dgm:cxn modelId="{1267F0CE-2947-467D-A03F-643935E18879}" type="presOf" srcId="{3D2078ED-DCCE-644A-9E2F-201EB85586AB}" destId="{C62C1A73-6D55-E842-9FA4-26749F2D258D}" srcOrd="0" destOrd="0" presId="urn:microsoft.com/office/officeart/2005/8/layout/process1"/>
    <dgm:cxn modelId="{56D5DB0D-5903-4380-93E2-7AC57B52ADFB}" type="presOf" srcId="{772C0A53-F088-324A-97AA-A574F3B3A0D9}" destId="{92251872-FDE4-AC49-8F14-4382C001D483}" srcOrd="0" destOrd="0" presId="urn:microsoft.com/office/officeart/2005/8/layout/process1"/>
    <dgm:cxn modelId="{B3E2822D-C303-48FA-B431-4C624AC12A5E}" type="presOf" srcId="{E04175F1-0C92-8541-854B-2E1312EE0784}" destId="{C81E686A-1377-1243-8C24-AFF6039A8049}" srcOrd="1" destOrd="0" presId="urn:microsoft.com/office/officeart/2005/8/layout/process1"/>
    <dgm:cxn modelId="{CC9AFFBB-198F-4873-91B1-7163AB2BA71A}" type="presOf" srcId="{C16031B5-D7CA-43D2-8C65-55C92DB9EB8B}" destId="{71BF4B94-0313-41A3-B13C-95BE73B7EACA}" srcOrd="0" destOrd="0" presId="urn:microsoft.com/office/officeart/2005/8/layout/process1"/>
    <dgm:cxn modelId="{AC044373-3330-49CD-8491-14ED11BDAA57}" type="presParOf" srcId="{D761D0DA-2DC1-5644-99BC-4A0182AE53BD}" destId="{38E07313-51F5-8142-A6C7-A9F6B3618736}" srcOrd="0" destOrd="0" presId="urn:microsoft.com/office/officeart/2005/8/layout/process1"/>
    <dgm:cxn modelId="{43BFF740-2216-47CC-811A-FA63C3F3D83A}" type="presParOf" srcId="{D761D0DA-2DC1-5644-99BC-4A0182AE53BD}" destId="{8615F0E3-1FA6-214B-A5BE-124BF46C7A2D}" srcOrd="1" destOrd="0" presId="urn:microsoft.com/office/officeart/2005/8/layout/process1"/>
    <dgm:cxn modelId="{296D92E2-1CF8-4768-A327-9F0FD57DB21C}" type="presParOf" srcId="{8615F0E3-1FA6-214B-A5BE-124BF46C7A2D}" destId="{C81E686A-1377-1243-8C24-AFF6039A8049}" srcOrd="0" destOrd="0" presId="urn:microsoft.com/office/officeart/2005/8/layout/process1"/>
    <dgm:cxn modelId="{856FEF72-D932-4A4D-9A6A-DAC3ABEC14C7}" type="presParOf" srcId="{D761D0DA-2DC1-5644-99BC-4A0182AE53BD}" destId="{F754AB20-C932-C34F-9FB1-9305DF5F73A9}" srcOrd="2" destOrd="0" presId="urn:microsoft.com/office/officeart/2005/8/layout/process1"/>
    <dgm:cxn modelId="{D9CBE8E4-B68E-4C12-863C-AF29A2006F46}" type="presParOf" srcId="{D761D0DA-2DC1-5644-99BC-4A0182AE53BD}" destId="{68D9566B-4B99-7246-9501-633B435CA56F}" srcOrd="3" destOrd="0" presId="urn:microsoft.com/office/officeart/2005/8/layout/process1"/>
    <dgm:cxn modelId="{41D80758-EAA7-4B9B-8BA7-006F1A5CCAAE}" type="presParOf" srcId="{68D9566B-4B99-7246-9501-633B435CA56F}" destId="{7E9B7F6D-DFCC-3D41-B524-2A7754351B9A}" srcOrd="0" destOrd="0" presId="urn:microsoft.com/office/officeart/2005/8/layout/process1"/>
    <dgm:cxn modelId="{6DC9E2C1-7711-497C-86C8-6EA3D42825D8}" type="presParOf" srcId="{D761D0DA-2DC1-5644-99BC-4A0182AE53BD}" destId="{71BF4B94-0313-41A3-B13C-95BE73B7EACA}" srcOrd="4" destOrd="0" presId="urn:microsoft.com/office/officeart/2005/8/layout/process1"/>
    <dgm:cxn modelId="{454A64ED-B2FD-4A5B-A47D-23A23FF6E968}" type="presParOf" srcId="{D761D0DA-2DC1-5644-99BC-4A0182AE53BD}" destId="{98A2E05D-E3A4-4353-BCB3-A78FBCDF1776}" srcOrd="5" destOrd="0" presId="urn:microsoft.com/office/officeart/2005/8/layout/process1"/>
    <dgm:cxn modelId="{DDF54015-D6EB-46C1-B463-C55390F0C4B6}" type="presParOf" srcId="{98A2E05D-E3A4-4353-BCB3-A78FBCDF1776}" destId="{66B915F3-A97F-495F-AD75-B65E6F650730}" srcOrd="0" destOrd="0" presId="urn:microsoft.com/office/officeart/2005/8/layout/process1"/>
    <dgm:cxn modelId="{3C1DCEAE-402D-4EFA-BC15-6268D4682B3A}" type="presParOf" srcId="{D761D0DA-2DC1-5644-99BC-4A0182AE53BD}" destId="{92251872-FDE4-AC49-8F14-4382C001D483}" srcOrd="6" destOrd="0" presId="urn:microsoft.com/office/officeart/2005/8/layout/process1"/>
    <dgm:cxn modelId="{341C612B-0598-4F59-BA39-9CBDBBDFD540}" type="presParOf" srcId="{D761D0DA-2DC1-5644-99BC-4A0182AE53BD}" destId="{47CDE8AF-ED2F-0D40-AB59-228BFC6ABB4B}" srcOrd="7" destOrd="0" presId="urn:microsoft.com/office/officeart/2005/8/layout/process1"/>
    <dgm:cxn modelId="{D49AF64B-8B17-4DD4-987B-33F52F8DC33D}" type="presParOf" srcId="{47CDE8AF-ED2F-0D40-AB59-228BFC6ABB4B}" destId="{19B58260-F587-3C4B-B2C0-B51B9C72A0D4}" srcOrd="0" destOrd="0" presId="urn:microsoft.com/office/officeart/2005/8/layout/process1"/>
    <dgm:cxn modelId="{BEA22000-0445-4D9B-B0EB-17DB641A262A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7BBF70-DC08-4A04-9D14-9D0CE995462D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Each Query </a:t>
          </a:r>
          <a:r>
            <a:rPr lang="en-US" sz="2000" smtClean="0">
              <a:solidFill>
                <a:schemeClr val="tx1"/>
              </a:solidFill>
            </a:rPr>
            <a:t>is Assigned </a:t>
          </a:r>
          <a:r>
            <a:rPr lang="en-US" sz="2000" b="1" dirty="0" smtClean="0">
              <a:solidFill>
                <a:schemeClr val="tx1"/>
              </a:solidFill>
            </a:rPr>
            <a:t>Credits</a:t>
          </a:r>
        </a:p>
      </dgm:t>
    </dgm:pt>
    <dgm:pt modelId="{B9C7E9A9-E9D3-472F-99E0-FD03347194B9}" type="parTrans" cxnId="{7A7A1C0C-BF9C-4151-B68A-1B5836690008}">
      <dgm:prSet/>
      <dgm:spPr/>
      <dgm:t>
        <a:bodyPr/>
        <a:lstStyle/>
        <a:p>
          <a:endParaRPr lang="en-US" sz="2000"/>
        </a:p>
      </dgm:t>
    </dgm:pt>
    <dgm:pt modelId="{42920815-18A9-436B-B6CB-DE0CAEE3199C}" type="sibTrans" cxnId="{7A7A1C0C-BF9C-4151-B68A-1B5836690008}">
      <dgm:prSet/>
      <dgm:spPr/>
      <dgm:t>
        <a:bodyPr/>
        <a:lstStyle/>
        <a:p>
          <a:endParaRPr lang="en-US" sz="2000"/>
        </a:p>
      </dgm:t>
    </dgm:pt>
    <dgm:pt modelId="{81C556FD-E9D5-4F10-83E8-04016CB721ED}">
      <dgm:prSet custT="1"/>
      <dgm:spPr/>
      <dgm:t>
        <a:bodyPr/>
        <a:lstStyle/>
        <a:p>
          <a:r>
            <a:rPr lang="en-US" sz="2000" b="1" dirty="0" smtClean="0"/>
            <a:t>divide up </a:t>
          </a:r>
          <a:r>
            <a:rPr lang="en-US" sz="2000" dirty="0" smtClean="0"/>
            <a:t>credits among selected images by </a:t>
          </a:r>
          <a:r>
            <a:rPr lang="en-US" sz="2000" b="1" dirty="0" smtClean="0"/>
            <a:t>importance</a:t>
          </a:r>
        </a:p>
      </dgm:t>
    </dgm:pt>
    <dgm:pt modelId="{4EFA69F6-9811-4941-9BD4-63A1DDEF99EC}" type="parTrans" cxnId="{B0E816B5-2340-4612-B8F8-11696C1444A6}">
      <dgm:prSet/>
      <dgm:spPr/>
      <dgm:t>
        <a:bodyPr/>
        <a:lstStyle/>
        <a:p>
          <a:endParaRPr lang="en-US"/>
        </a:p>
      </dgm:t>
    </dgm:pt>
    <dgm:pt modelId="{BDE6E879-035D-48A9-8921-1648BEB75E8F}" type="sibTrans" cxnId="{B0E816B5-2340-4612-B8F8-11696C1444A6}">
      <dgm:prSet/>
      <dgm:spPr/>
      <dgm:t>
        <a:bodyPr/>
        <a:lstStyle/>
        <a:p>
          <a:endParaRPr lang="en-US"/>
        </a:p>
      </dgm:t>
    </dgm:pt>
    <dgm:pt modelId="{A225BEA8-D853-440F-95BA-FE2051A67615}">
      <dgm:prSet custT="1"/>
      <dgm:spPr/>
      <dgm:t>
        <a:bodyPr/>
        <a:lstStyle/>
        <a:p>
          <a:endParaRPr lang="en-US" sz="2000" dirty="0" smtClean="0"/>
        </a:p>
      </dgm:t>
    </dgm:pt>
    <dgm:pt modelId="{AA4CE04A-6F33-44EF-9138-6E7CDF1B0BCF}" type="parTrans" cxnId="{F8764963-D8BB-4D75-AE06-766EAA315ABD}">
      <dgm:prSet/>
      <dgm:spPr/>
      <dgm:t>
        <a:bodyPr/>
        <a:lstStyle/>
        <a:p>
          <a:endParaRPr lang="en-US"/>
        </a:p>
      </dgm:t>
    </dgm:pt>
    <dgm:pt modelId="{90EF2F28-F226-486C-B81E-62786F687483}" type="sibTrans" cxnId="{F8764963-D8BB-4D75-AE06-766EAA315ABD}">
      <dgm:prSet/>
      <dgm:spPr/>
      <dgm:t>
        <a:bodyPr/>
        <a:lstStyle/>
        <a:p>
          <a:endParaRPr lang="en-US"/>
        </a:p>
      </dgm:t>
    </dgm:pt>
    <dgm:pt modelId="{35C6BDAD-73E9-4366-9FC4-9C061650C0F7}">
      <dgm:prSet custT="1"/>
      <dgm:spPr/>
      <dgm:t>
        <a:bodyPr/>
        <a:lstStyle/>
        <a:p>
          <a:endParaRPr lang="en-US" sz="2000" dirty="0" smtClean="0"/>
        </a:p>
      </dgm:t>
    </dgm:pt>
    <dgm:pt modelId="{2F879BFA-C033-4506-80CA-D6F41D4FB6E9}" type="parTrans" cxnId="{323DF114-3424-4888-8C01-FE6A08621EEC}">
      <dgm:prSet/>
      <dgm:spPr/>
      <dgm:t>
        <a:bodyPr/>
        <a:lstStyle/>
        <a:p>
          <a:endParaRPr lang="en-US"/>
        </a:p>
      </dgm:t>
    </dgm:pt>
    <dgm:pt modelId="{1669F243-CC1A-45D5-B6B4-56A4111FD8B4}" type="sibTrans" cxnId="{323DF114-3424-4888-8C01-FE6A08621EEC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AD36E0-43DF-4998-BEAA-11BF6F2E3BA2}" type="pres">
      <dgm:prSet presAssocID="{2E7BBF70-DC08-4A04-9D14-9D0CE995462D}" presName="parentText" presStyleLbl="node1" presStyleIdx="0" presStyleCnt="1" custScaleY="10690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D3B725-292E-49F7-9A28-C69039052656}" type="pres">
      <dgm:prSet presAssocID="{2E7BBF70-DC08-4A04-9D14-9D0CE995462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764963-D8BB-4D75-AE06-766EAA315ABD}" srcId="{35C6BDAD-73E9-4366-9FC4-9C061650C0F7}" destId="{A225BEA8-D853-440F-95BA-FE2051A67615}" srcOrd="0" destOrd="0" parTransId="{AA4CE04A-6F33-44EF-9138-6E7CDF1B0BCF}" sibTransId="{90EF2F28-F226-486C-B81E-62786F687483}"/>
    <dgm:cxn modelId="{B0E816B5-2340-4612-B8F8-11696C1444A6}" srcId="{2E7BBF70-DC08-4A04-9D14-9D0CE995462D}" destId="{81C556FD-E9D5-4F10-83E8-04016CB721ED}" srcOrd="0" destOrd="0" parTransId="{4EFA69F6-9811-4941-9BD4-63A1DDEF99EC}" sibTransId="{BDE6E879-035D-48A9-8921-1648BEB75E8F}"/>
    <dgm:cxn modelId="{7A7A1C0C-BF9C-4151-B68A-1B5836690008}" srcId="{CDD1D809-3843-4DFC-A9A4-0D050E1CD76B}" destId="{2E7BBF70-DC08-4A04-9D14-9D0CE995462D}" srcOrd="0" destOrd="0" parTransId="{B9C7E9A9-E9D3-472F-99E0-FD03347194B9}" sibTransId="{42920815-18A9-436B-B6CB-DE0CAEE3199C}"/>
    <dgm:cxn modelId="{06255483-3EFF-4D0F-B2B6-594BFDE6E35B}" type="presOf" srcId="{CDD1D809-3843-4DFC-A9A4-0D050E1CD76B}" destId="{77603170-3662-48E0-9ACB-432A01EBF504}" srcOrd="0" destOrd="0" presId="urn:microsoft.com/office/officeart/2005/8/layout/vList2"/>
    <dgm:cxn modelId="{45BA72F6-8BE1-41D6-BD53-CF9D9F20DC9D}" type="presOf" srcId="{81C556FD-E9D5-4F10-83E8-04016CB721ED}" destId="{ABD3B725-292E-49F7-9A28-C69039052656}" srcOrd="0" destOrd="0" presId="urn:microsoft.com/office/officeart/2005/8/layout/vList2"/>
    <dgm:cxn modelId="{0C31AE3A-FD24-408E-A42B-5019D2D20E78}" type="presOf" srcId="{35C6BDAD-73E9-4366-9FC4-9C061650C0F7}" destId="{ABD3B725-292E-49F7-9A28-C69039052656}" srcOrd="0" destOrd="1" presId="urn:microsoft.com/office/officeart/2005/8/layout/vList2"/>
    <dgm:cxn modelId="{C269DB06-DC18-44CD-823A-4C3EB05C9C7A}" type="presOf" srcId="{A225BEA8-D853-440F-95BA-FE2051A67615}" destId="{ABD3B725-292E-49F7-9A28-C69039052656}" srcOrd="0" destOrd="2" presId="urn:microsoft.com/office/officeart/2005/8/layout/vList2"/>
    <dgm:cxn modelId="{323DF114-3424-4888-8C01-FE6A08621EEC}" srcId="{2E7BBF70-DC08-4A04-9D14-9D0CE995462D}" destId="{35C6BDAD-73E9-4366-9FC4-9C061650C0F7}" srcOrd="1" destOrd="0" parTransId="{2F879BFA-C033-4506-80CA-D6F41D4FB6E9}" sibTransId="{1669F243-CC1A-45D5-B6B4-56A4111FD8B4}"/>
    <dgm:cxn modelId="{894F1F5E-7773-4AA0-8370-98D2B352B4BB}" type="presOf" srcId="{2E7BBF70-DC08-4A04-9D14-9D0CE995462D}" destId="{3CAD36E0-43DF-4998-BEAA-11BF6F2E3BA2}" srcOrd="0" destOrd="0" presId="urn:microsoft.com/office/officeart/2005/8/layout/vList2"/>
    <dgm:cxn modelId="{AD66F056-33F4-4E0F-B0A6-334A4DA78E66}" type="presParOf" srcId="{77603170-3662-48E0-9ACB-432A01EBF504}" destId="{3CAD36E0-43DF-4998-BEAA-11BF6F2E3BA2}" srcOrd="0" destOrd="0" presId="urn:microsoft.com/office/officeart/2005/8/layout/vList2"/>
    <dgm:cxn modelId="{4E0A47C7-E53E-4A5D-9D8A-1A6F68AB47C7}" type="presParOf" srcId="{77603170-3662-48E0-9ACB-432A01EBF504}" destId="{ABD3B725-292E-49F7-9A28-C6903905265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F5A50-8AC4-4C2D-86A8-6D003B0D78A9}">
      <dgm:prSet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Spanner</a:t>
          </a:r>
        </a:p>
      </dgm:t>
    </dgm:pt>
    <dgm:pt modelId="{F2CB9328-0E84-4F26-8670-90DB7B00411D}" type="parTrans" cxnId="{D731CD84-2B12-499B-B90D-0D0F75421804}">
      <dgm:prSet/>
      <dgm:spPr/>
      <dgm:t>
        <a:bodyPr/>
        <a:lstStyle/>
        <a:p>
          <a:endParaRPr lang="en-US"/>
        </a:p>
      </dgm:t>
    </dgm:pt>
    <dgm:pt modelId="{6E50ED00-FAED-492E-BF50-D67147ECDE87}" type="sibTrans" cxnId="{D731CD84-2B12-499B-B90D-0D0F7542180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450DBA-DD8B-4D68-B287-A9D14EA12145}" type="pres">
      <dgm:prSet presAssocID="{86BF5A50-8AC4-4C2D-86A8-6D003B0D78A9}" presName="parentText" presStyleLbl="node1" presStyleIdx="0" presStyleCnt="1" custLinFactY="-100000" custLinFactNeighborX="-3846" custLinFactNeighborY="-1481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E992B9-B48A-4C1E-B131-C5AA4FB0CC47}" type="presOf" srcId="{CDD1D809-3843-4DFC-A9A4-0D050E1CD76B}" destId="{77603170-3662-48E0-9ACB-432A01EBF504}" srcOrd="0" destOrd="0" presId="urn:microsoft.com/office/officeart/2005/8/layout/vList2"/>
    <dgm:cxn modelId="{D731CD84-2B12-499B-B90D-0D0F75421804}" srcId="{CDD1D809-3843-4DFC-A9A4-0D050E1CD76B}" destId="{86BF5A50-8AC4-4C2D-86A8-6D003B0D78A9}" srcOrd="0" destOrd="0" parTransId="{F2CB9328-0E84-4F26-8670-90DB7B00411D}" sibTransId="{6E50ED00-FAED-492E-BF50-D67147ECDE87}"/>
    <dgm:cxn modelId="{42AEFB9B-5973-4D11-93D9-4285EB6701EE}" type="presOf" srcId="{86BF5A50-8AC4-4C2D-86A8-6D003B0D78A9}" destId="{ED450DBA-DD8B-4D68-B287-A9D14EA12145}" srcOrd="0" destOrd="0" presId="urn:microsoft.com/office/officeart/2005/8/layout/vList2"/>
    <dgm:cxn modelId="{182B20E6-F2EE-49AF-86AB-4D6AC5F92F29}" type="presParOf" srcId="{77603170-3662-48E0-9ACB-432A01EBF504}" destId="{ED450DBA-DD8B-4D68-B287-A9D14EA121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F5A50-8AC4-4C2D-86A8-6D003B0D78A9}">
      <dgm:prSet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Top-K</a:t>
          </a:r>
          <a:endParaRPr lang="en-US" sz="2000" dirty="0">
            <a:solidFill>
              <a:schemeClr val="tx1"/>
            </a:solidFill>
          </a:endParaRPr>
        </a:p>
      </dgm:t>
    </dgm:pt>
    <dgm:pt modelId="{F2CB9328-0E84-4F26-8670-90DB7B00411D}" type="parTrans" cxnId="{D731CD84-2B12-499B-B90D-0D0F75421804}">
      <dgm:prSet/>
      <dgm:spPr/>
      <dgm:t>
        <a:bodyPr/>
        <a:lstStyle/>
        <a:p>
          <a:endParaRPr lang="en-US"/>
        </a:p>
      </dgm:t>
    </dgm:pt>
    <dgm:pt modelId="{6E50ED00-FAED-492E-BF50-D67147ECDE87}" type="sibTrans" cxnId="{D731CD84-2B12-499B-B90D-0D0F7542180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450DBA-DD8B-4D68-B287-A9D14EA12145}" type="pres">
      <dgm:prSet presAssocID="{86BF5A50-8AC4-4C2D-86A8-6D003B0D78A9}" presName="parentText" presStyleLbl="node1" presStyleIdx="0" presStyleCnt="1" custLinFactNeighborY="-93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70A56-6395-4991-8E69-D2F41DF2B581}" type="presOf" srcId="{86BF5A50-8AC4-4C2D-86A8-6D003B0D78A9}" destId="{ED450DBA-DD8B-4D68-B287-A9D14EA12145}" srcOrd="0" destOrd="0" presId="urn:microsoft.com/office/officeart/2005/8/layout/vList2"/>
    <dgm:cxn modelId="{D731CD84-2B12-499B-B90D-0D0F75421804}" srcId="{CDD1D809-3843-4DFC-A9A4-0D050E1CD76B}" destId="{86BF5A50-8AC4-4C2D-86A8-6D003B0D78A9}" srcOrd="0" destOrd="0" parTransId="{F2CB9328-0E84-4F26-8670-90DB7B00411D}" sibTransId="{6E50ED00-FAED-492E-BF50-D67147ECDE87}"/>
    <dgm:cxn modelId="{B2243B3A-4000-4E47-8E4E-C5CCF90D2A3C}" type="presOf" srcId="{CDD1D809-3843-4DFC-A9A4-0D050E1CD76B}" destId="{77603170-3662-48E0-9ACB-432A01EBF504}" srcOrd="0" destOrd="0" presId="urn:microsoft.com/office/officeart/2005/8/layout/vList2"/>
    <dgm:cxn modelId="{B838A44E-010D-432A-B0A1-D31621FE80E8}" type="presParOf" srcId="{77603170-3662-48E0-9ACB-432A01EBF504}" destId="{ED450DBA-DD8B-4D68-B287-A9D14EA121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D6C5AC-5C9A-49CE-A5D0-F76773C57A15}" type="presOf" srcId="{C16031B5-D7CA-43D2-8C65-55C92DB9EB8B}" destId="{71BF4B94-0313-41A3-B13C-95BE73B7EACA}" srcOrd="0" destOrd="0" presId="urn:microsoft.com/office/officeart/2005/8/layout/process1"/>
    <dgm:cxn modelId="{6758BAC7-98C0-4BFC-A491-8738E65090F7}" type="presOf" srcId="{C361CE96-BF91-914A-8D61-640FB202B874}" destId="{68D9566B-4B99-7246-9501-633B435CA56F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191FC664-377B-4D03-B040-5427BA08D0E2}" type="presOf" srcId="{772C0A53-F088-324A-97AA-A574F3B3A0D9}" destId="{92251872-FDE4-AC49-8F14-4382C001D483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651DD012-0813-4378-B3AD-F01F5C09B3A0}" type="presOf" srcId="{0EA34819-AB63-FD47-AA2A-8DF7C80A33E6}" destId="{19B58260-F587-3C4B-B2C0-B51B9C72A0D4}" srcOrd="1" destOrd="0" presId="urn:microsoft.com/office/officeart/2005/8/layout/process1"/>
    <dgm:cxn modelId="{BA5475B3-E624-4AE6-866E-0CA5D3F05A99}" type="presOf" srcId="{C361CE96-BF91-914A-8D61-640FB202B874}" destId="{7E9B7F6D-DFCC-3D41-B524-2A7754351B9A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9FD16AC3-A688-4626-9F10-454990AE6A5F}" type="presOf" srcId="{28D512CC-05BE-E044-8C26-09CD29B2AAB0}" destId="{38E07313-51F5-8142-A6C7-A9F6B3618736}" srcOrd="0" destOrd="0" presId="urn:microsoft.com/office/officeart/2005/8/layout/process1"/>
    <dgm:cxn modelId="{1CD45CA5-F6A9-463C-A7FE-05416D8A2DCE}" type="presOf" srcId="{3D2078ED-DCCE-644A-9E2F-201EB85586AB}" destId="{C62C1A73-6D55-E842-9FA4-26749F2D258D}" srcOrd="0" destOrd="0" presId="urn:microsoft.com/office/officeart/2005/8/layout/process1"/>
    <dgm:cxn modelId="{D60A7795-07C2-410E-A93C-C9B886F6EA04}" type="presOf" srcId="{1EF46CAD-2E02-4D5D-A901-A8E8072159D1}" destId="{66B915F3-A97F-495F-AD75-B65E6F650730}" srcOrd="1" destOrd="0" presId="urn:microsoft.com/office/officeart/2005/8/layout/process1"/>
    <dgm:cxn modelId="{D68FE0BE-5538-4EC9-8920-943542B7B8B5}" type="presOf" srcId="{0EA34819-AB63-FD47-AA2A-8DF7C80A33E6}" destId="{47CDE8AF-ED2F-0D40-AB59-228BFC6ABB4B}" srcOrd="0" destOrd="0" presId="urn:microsoft.com/office/officeart/2005/8/layout/process1"/>
    <dgm:cxn modelId="{9FFCADC0-6837-4618-9D72-065BEAEDCAC7}" type="presOf" srcId="{5054FA11-A990-5A47-B1B4-225D0EF003A8}" destId="{F754AB20-C932-C34F-9FB1-9305DF5F73A9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3F626EDE-B4A8-4994-8787-C435AD2B8CEE}" type="presOf" srcId="{8254B634-E7A0-EC4F-89F3-B3E9463F7939}" destId="{D761D0DA-2DC1-5644-99BC-4A0182AE53BD}" srcOrd="0" destOrd="0" presId="urn:microsoft.com/office/officeart/2005/8/layout/process1"/>
    <dgm:cxn modelId="{3AE9BCFB-07BB-4623-A65A-79F22ACC1CA0}" type="presOf" srcId="{E04175F1-0C92-8541-854B-2E1312EE0784}" destId="{C81E686A-1377-1243-8C24-AFF6039A8049}" srcOrd="1" destOrd="0" presId="urn:microsoft.com/office/officeart/2005/8/layout/process1"/>
    <dgm:cxn modelId="{39BB1D14-7A9C-400E-9D0C-C7C542558191}" type="presOf" srcId="{E04175F1-0C92-8541-854B-2E1312EE0784}" destId="{8615F0E3-1FA6-214B-A5BE-124BF46C7A2D}" srcOrd="0" destOrd="0" presId="urn:microsoft.com/office/officeart/2005/8/layout/process1"/>
    <dgm:cxn modelId="{07B22D55-64BF-497A-B803-5B99D6E153E1}" type="presOf" srcId="{1EF46CAD-2E02-4D5D-A901-A8E8072159D1}" destId="{98A2E05D-E3A4-4353-BCB3-A78FBCDF1776}" srcOrd="0" destOrd="0" presId="urn:microsoft.com/office/officeart/2005/8/layout/process1"/>
    <dgm:cxn modelId="{5163F450-C69A-4588-AEA8-03082A0CE3DF}" type="presParOf" srcId="{D761D0DA-2DC1-5644-99BC-4A0182AE53BD}" destId="{38E07313-51F5-8142-A6C7-A9F6B3618736}" srcOrd="0" destOrd="0" presId="urn:microsoft.com/office/officeart/2005/8/layout/process1"/>
    <dgm:cxn modelId="{A78EE655-D3B6-4609-8059-CE799D7D70CE}" type="presParOf" srcId="{D761D0DA-2DC1-5644-99BC-4A0182AE53BD}" destId="{8615F0E3-1FA6-214B-A5BE-124BF46C7A2D}" srcOrd="1" destOrd="0" presId="urn:microsoft.com/office/officeart/2005/8/layout/process1"/>
    <dgm:cxn modelId="{C68A84E9-8109-4E4D-8AAC-8B0DC5CAA50C}" type="presParOf" srcId="{8615F0E3-1FA6-214B-A5BE-124BF46C7A2D}" destId="{C81E686A-1377-1243-8C24-AFF6039A8049}" srcOrd="0" destOrd="0" presId="urn:microsoft.com/office/officeart/2005/8/layout/process1"/>
    <dgm:cxn modelId="{0246D775-E189-414A-904A-9F767557FFF0}" type="presParOf" srcId="{D761D0DA-2DC1-5644-99BC-4A0182AE53BD}" destId="{F754AB20-C932-C34F-9FB1-9305DF5F73A9}" srcOrd="2" destOrd="0" presId="urn:microsoft.com/office/officeart/2005/8/layout/process1"/>
    <dgm:cxn modelId="{38617089-24D6-4BD6-B819-6BE861A54763}" type="presParOf" srcId="{D761D0DA-2DC1-5644-99BC-4A0182AE53BD}" destId="{68D9566B-4B99-7246-9501-633B435CA56F}" srcOrd="3" destOrd="0" presId="urn:microsoft.com/office/officeart/2005/8/layout/process1"/>
    <dgm:cxn modelId="{7D7C8D26-8A37-48E5-993B-FF1703292B6D}" type="presParOf" srcId="{68D9566B-4B99-7246-9501-633B435CA56F}" destId="{7E9B7F6D-DFCC-3D41-B524-2A7754351B9A}" srcOrd="0" destOrd="0" presId="urn:microsoft.com/office/officeart/2005/8/layout/process1"/>
    <dgm:cxn modelId="{18E6EA58-F0DC-4420-B7ED-B48231746C61}" type="presParOf" srcId="{D761D0DA-2DC1-5644-99BC-4A0182AE53BD}" destId="{71BF4B94-0313-41A3-B13C-95BE73B7EACA}" srcOrd="4" destOrd="0" presId="urn:microsoft.com/office/officeart/2005/8/layout/process1"/>
    <dgm:cxn modelId="{6BA050CB-19AA-4DAE-BCC5-B8A4CE706FA5}" type="presParOf" srcId="{D761D0DA-2DC1-5644-99BC-4A0182AE53BD}" destId="{98A2E05D-E3A4-4353-BCB3-A78FBCDF1776}" srcOrd="5" destOrd="0" presId="urn:microsoft.com/office/officeart/2005/8/layout/process1"/>
    <dgm:cxn modelId="{0956197D-D873-4B1E-9410-F333D8DE992F}" type="presParOf" srcId="{98A2E05D-E3A4-4353-BCB3-A78FBCDF1776}" destId="{66B915F3-A97F-495F-AD75-B65E6F650730}" srcOrd="0" destOrd="0" presId="urn:microsoft.com/office/officeart/2005/8/layout/process1"/>
    <dgm:cxn modelId="{9360B7AC-80A5-42F4-9D20-B57EA77DF580}" type="presParOf" srcId="{D761D0DA-2DC1-5644-99BC-4A0182AE53BD}" destId="{92251872-FDE4-AC49-8F14-4382C001D483}" srcOrd="6" destOrd="0" presId="urn:microsoft.com/office/officeart/2005/8/layout/process1"/>
    <dgm:cxn modelId="{F2EBE62E-A626-493A-9FE3-CE2DE4F382EA}" type="presParOf" srcId="{D761D0DA-2DC1-5644-99BC-4A0182AE53BD}" destId="{47CDE8AF-ED2F-0D40-AB59-228BFC6ABB4B}" srcOrd="7" destOrd="0" presId="urn:microsoft.com/office/officeart/2005/8/layout/process1"/>
    <dgm:cxn modelId="{6A4BF695-6F53-46A9-AE69-C603EEE6AC4F}" type="presParOf" srcId="{47CDE8AF-ED2F-0D40-AB59-228BFC6ABB4B}" destId="{19B58260-F587-3C4B-B2C0-B51B9C72A0D4}" srcOrd="0" destOrd="0" presId="urn:microsoft.com/office/officeart/2005/8/layout/process1"/>
    <dgm:cxn modelId="{B3019073-7DD1-4918-A64C-C8A3BCEA290C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F5A50-8AC4-4C2D-86A8-6D003B0D78A9}">
      <dgm:prSet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Credit Assignment ~ Feature Space Geometry</a:t>
          </a:r>
          <a:endParaRPr lang="en-US" sz="2000" dirty="0">
            <a:solidFill>
              <a:schemeClr val="tx1"/>
            </a:solidFill>
          </a:endParaRPr>
        </a:p>
      </dgm:t>
    </dgm:pt>
    <dgm:pt modelId="{F2CB9328-0E84-4F26-8670-90DB7B00411D}" type="parTrans" cxnId="{D731CD84-2B12-499B-B90D-0D0F75421804}">
      <dgm:prSet/>
      <dgm:spPr/>
      <dgm:t>
        <a:bodyPr/>
        <a:lstStyle/>
        <a:p>
          <a:endParaRPr lang="en-US"/>
        </a:p>
      </dgm:t>
    </dgm:pt>
    <dgm:pt modelId="{6E50ED00-FAED-492E-BF50-D67147ECDE87}" type="sibTrans" cxnId="{D731CD84-2B12-499B-B90D-0D0F7542180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450DBA-DD8B-4D68-B287-A9D14EA12145}" type="pres">
      <dgm:prSet presAssocID="{86BF5A50-8AC4-4C2D-86A8-6D003B0D78A9}" presName="parentText" presStyleLbl="node1" presStyleIdx="0" presStyleCnt="1" custLinFactNeighborY="-93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31CD84-2B12-499B-B90D-0D0F75421804}" srcId="{CDD1D809-3843-4DFC-A9A4-0D050E1CD76B}" destId="{86BF5A50-8AC4-4C2D-86A8-6D003B0D78A9}" srcOrd="0" destOrd="0" parTransId="{F2CB9328-0E84-4F26-8670-90DB7B00411D}" sibTransId="{6E50ED00-FAED-492E-BF50-D67147ECDE87}"/>
    <dgm:cxn modelId="{8FA0B914-819F-41A7-BB1C-589298D049F8}" type="presOf" srcId="{CDD1D809-3843-4DFC-A9A4-0D050E1CD76B}" destId="{77603170-3662-48E0-9ACB-432A01EBF504}" srcOrd="0" destOrd="0" presId="urn:microsoft.com/office/officeart/2005/8/layout/vList2"/>
    <dgm:cxn modelId="{DDD863F5-6C5F-40A4-9C67-49ECE2B06276}" type="presOf" srcId="{86BF5A50-8AC4-4C2D-86A8-6D003B0D78A9}" destId="{ED450DBA-DD8B-4D68-B287-A9D14EA12145}" srcOrd="0" destOrd="0" presId="urn:microsoft.com/office/officeart/2005/8/layout/vList2"/>
    <dgm:cxn modelId="{79EEB370-1A2E-4D6D-B788-354F595A3D2D}" type="presParOf" srcId="{77603170-3662-48E0-9ACB-432A01EBF504}" destId="{ED450DBA-DD8B-4D68-B287-A9D14EA121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C49215-2F94-45EF-9155-70772D669D26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Optimization Goal</a:t>
          </a:r>
          <a:r>
            <a:rPr lang="en-US" sz="2000" dirty="0">
              <a:solidFill>
                <a:schemeClr val="tx1"/>
              </a:solidFill>
            </a:rPr>
            <a:t>: </a:t>
          </a:r>
          <a:r>
            <a:rPr lang="en-US" sz="2000" dirty="0" smtClean="0">
              <a:solidFill>
                <a:schemeClr val="tx1"/>
              </a:solidFill>
            </a:rPr>
            <a:t>Maximize Uploaded </a:t>
          </a:r>
          <a:r>
            <a:rPr lang="en-US" sz="2000" dirty="0">
              <a:solidFill>
                <a:schemeClr val="tx1"/>
              </a:solidFill>
            </a:rPr>
            <a:t>Credits</a:t>
          </a:r>
        </a:p>
      </dgm:t>
    </dgm:pt>
    <dgm:pt modelId="{8F5ABF2C-2E58-4BFF-91C5-783839286E08}" type="parTrans" cxnId="{8B0BD225-EBE4-4A10-95AC-B611822786B7}">
      <dgm:prSet/>
      <dgm:spPr/>
      <dgm:t>
        <a:bodyPr/>
        <a:lstStyle/>
        <a:p>
          <a:endParaRPr lang="en-US" sz="2000"/>
        </a:p>
      </dgm:t>
    </dgm:pt>
    <dgm:pt modelId="{5D955AE0-E3DF-4F13-91E5-AA68A8ED779B}" type="sibTrans" cxnId="{8B0BD225-EBE4-4A10-95AC-B611822786B7}">
      <dgm:prSet/>
      <dgm:spPr/>
      <dgm:t>
        <a:bodyPr/>
        <a:lstStyle/>
        <a:p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9FB6A1-FFC4-4B9E-8A40-B69CD63F15A6}" type="pres">
      <dgm:prSet presAssocID="{DFC49215-2F94-45EF-9155-70772D669D2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0BD225-EBE4-4A10-95AC-B611822786B7}" srcId="{CDD1D809-3843-4DFC-A9A4-0D050E1CD76B}" destId="{DFC49215-2F94-45EF-9155-70772D669D26}" srcOrd="0" destOrd="0" parTransId="{8F5ABF2C-2E58-4BFF-91C5-783839286E08}" sibTransId="{5D955AE0-E3DF-4F13-91E5-AA68A8ED779B}"/>
    <dgm:cxn modelId="{9FB4C6D9-1225-4FD2-82F9-9E49426C8BB8}" type="presOf" srcId="{DFC49215-2F94-45EF-9155-70772D669D26}" destId="{5E9FB6A1-FFC4-4B9E-8A40-B69CD63F15A6}" srcOrd="0" destOrd="0" presId="urn:microsoft.com/office/officeart/2005/8/layout/vList2"/>
    <dgm:cxn modelId="{FC809528-F374-41E4-8896-C19AEFB6AB48}" type="presOf" srcId="{CDD1D809-3843-4DFC-A9A4-0D050E1CD76B}" destId="{77603170-3662-48E0-9ACB-432A01EBF504}" srcOrd="0" destOrd="0" presId="urn:microsoft.com/office/officeart/2005/8/layout/vList2"/>
    <dgm:cxn modelId="{9648012F-CC34-4B03-960E-04198852F33F}" type="presParOf" srcId="{77603170-3662-48E0-9ACB-432A01EBF504}" destId="{5E9FB6A1-FFC4-4B9E-8A40-B69CD63F15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1355AE-6EEA-4220-8D10-23B6D1626EC0}" type="presOf" srcId="{3D2078ED-DCCE-644A-9E2F-201EB85586AB}" destId="{C62C1A73-6D55-E842-9FA4-26749F2D258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9C21D0F8-E615-433A-B402-956F9B04BDA3}" type="presOf" srcId="{E04175F1-0C92-8541-854B-2E1312EE0784}" destId="{C81E686A-1377-1243-8C24-AFF6039A8049}" srcOrd="1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AB2852A7-E4F9-49B8-900A-A5B52B088E44}" type="presOf" srcId="{C16031B5-D7CA-43D2-8C65-55C92DB9EB8B}" destId="{71BF4B94-0313-41A3-B13C-95BE73B7EACA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E09FF77A-89C8-472B-A37E-9EF0A01B9750}" type="presOf" srcId="{8254B634-E7A0-EC4F-89F3-B3E9463F7939}" destId="{D761D0DA-2DC1-5644-99BC-4A0182AE53BD}" srcOrd="0" destOrd="0" presId="urn:microsoft.com/office/officeart/2005/8/layout/process1"/>
    <dgm:cxn modelId="{66BE4727-F889-453B-8E4E-282E8FC54780}" type="presOf" srcId="{1EF46CAD-2E02-4D5D-A901-A8E8072159D1}" destId="{98A2E05D-E3A4-4353-BCB3-A78FBCDF1776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89CB579E-D146-4532-A0A5-F525911B42FA}" type="presOf" srcId="{E04175F1-0C92-8541-854B-2E1312EE0784}" destId="{8615F0E3-1FA6-214B-A5BE-124BF46C7A2D}" srcOrd="0" destOrd="0" presId="urn:microsoft.com/office/officeart/2005/8/layout/process1"/>
    <dgm:cxn modelId="{ABAF6F03-BD8C-417D-A516-6FC14572BCD0}" type="presOf" srcId="{0EA34819-AB63-FD47-AA2A-8DF7C80A33E6}" destId="{47CDE8AF-ED2F-0D40-AB59-228BFC6ABB4B}" srcOrd="0" destOrd="0" presId="urn:microsoft.com/office/officeart/2005/8/layout/process1"/>
    <dgm:cxn modelId="{1E234789-56C6-4BBF-843D-0E59A0D46B7E}" type="presOf" srcId="{5054FA11-A990-5A47-B1B4-225D0EF003A8}" destId="{F754AB20-C932-C34F-9FB1-9305DF5F73A9}" srcOrd="0" destOrd="0" presId="urn:microsoft.com/office/officeart/2005/8/layout/process1"/>
    <dgm:cxn modelId="{984E2AA1-F416-4383-AB14-F1AF5A31C21C}" type="presOf" srcId="{0EA34819-AB63-FD47-AA2A-8DF7C80A33E6}" destId="{19B58260-F587-3C4B-B2C0-B51B9C72A0D4}" srcOrd="1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5413B634-4141-4875-A77F-362F39BF8885}" type="presOf" srcId="{C361CE96-BF91-914A-8D61-640FB202B874}" destId="{7E9B7F6D-DFCC-3D41-B524-2A7754351B9A}" srcOrd="1" destOrd="0" presId="urn:microsoft.com/office/officeart/2005/8/layout/process1"/>
    <dgm:cxn modelId="{2947FAE9-AAC2-41E3-8258-0EAB820FA0B9}" type="presOf" srcId="{28D512CC-05BE-E044-8C26-09CD29B2AAB0}" destId="{38E07313-51F5-8142-A6C7-A9F6B3618736}" srcOrd="0" destOrd="0" presId="urn:microsoft.com/office/officeart/2005/8/layout/process1"/>
    <dgm:cxn modelId="{03326DD4-F85B-40DD-98E3-78931D1CD417}" type="presOf" srcId="{772C0A53-F088-324A-97AA-A574F3B3A0D9}" destId="{92251872-FDE4-AC49-8F14-4382C001D483}" srcOrd="0" destOrd="0" presId="urn:microsoft.com/office/officeart/2005/8/layout/process1"/>
    <dgm:cxn modelId="{63176AB0-E9E6-4DC5-A805-96506D93D202}" type="presOf" srcId="{1EF46CAD-2E02-4D5D-A901-A8E8072159D1}" destId="{66B915F3-A97F-495F-AD75-B65E6F650730}" srcOrd="1" destOrd="0" presId="urn:microsoft.com/office/officeart/2005/8/layout/process1"/>
    <dgm:cxn modelId="{82547A41-8E90-44FB-8443-7BCD09BF5AAC}" type="presOf" srcId="{C361CE96-BF91-914A-8D61-640FB202B874}" destId="{68D9566B-4B99-7246-9501-633B435CA56F}" srcOrd="0" destOrd="0" presId="urn:microsoft.com/office/officeart/2005/8/layout/process1"/>
    <dgm:cxn modelId="{B2C764AA-4812-41B7-8C0F-14BA1CE08FBA}" type="presParOf" srcId="{D761D0DA-2DC1-5644-99BC-4A0182AE53BD}" destId="{38E07313-51F5-8142-A6C7-A9F6B3618736}" srcOrd="0" destOrd="0" presId="urn:microsoft.com/office/officeart/2005/8/layout/process1"/>
    <dgm:cxn modelId="{5CB04B29-FBB4-45E6-8DD1-91776D1AEA72}" type="presParOf" srcId="{D761D0DA-2DC1-5644-99BC-4A0182AE53BD}" destId="{8615F0E3-1FA6-214B-A5BE-124BF46C7A2D}" srcOrd="1" destOrd="0" presId="urn:microsoft.com/office/officeart/2005/8/layout/process1"/>
    <dgm:cxn modelId="{18B8CA3F-F312-4E1F-9252-9C71370D8E5E}" type="presParOf" srcId="{8615F0E3-1FA6-214B-A5BE-124BF46C7A2D}" destId="{C81E686A-1377-1243-8C24-AFF6039A8049}" srcOrd="0" destOrd="0" presId="urn:microsoft.com/office/officeart/2005/8/layout/process1"/>
    <dgm:cxn modelId="{76698DD5-103D-4623-BCF3-CBCB6DAB4C2D}" type="presParOf" srcId="{D761D0DA-2DC1-5644-99BC-4A0182AE53BD}" destId="{F754AB20-C932-C34F-9FB1-9305DF5F73A9}" srcOrd="2" destOrd="0" presId="urn:microsoft.com/office/officeart/2005/8/layout/process1"/>
    <dgm:cxn modelId="{E3944FC9-C886-4CED-B190-F5FA4AB49DCB}" type="presParOf" srcId="{D761D0DA-2DC1-5644-99BC-4A0182AE53BD}" destId="{68D9566B-4B99-7246-9501-633B435CA56F}" srcOrd="3" destOrd="0" presId="urn:microsoft.com/office/officeart/2005/8/layout/process1"/>
    <dgm:cxn modelId="{C9A32E2F-63A6-4D73-88AF-762D7CC2F243}" type="presParOf" srcId="{68D9566B-4B99-7246-9501-633B435CA56F}" destId="{7E9B7F6D-DFCC-3D41-B524-2A7754351B9A}" srcOrd="0" destOrd="0" presId="urn:microsoft.com/office/officeart/2005/8/layout/process1"/>
    <dgm:cxn modelId="{64F89D7D-9E14-464B-B829-64B8D2AE20CB}" type="presParOf" srcId="{D761D0DA-2DC1-5644-99BC-4A0182AE53BD}" destId="{71BF4B94-0313-41A3-B13C-95BE73B7EACA}" srcOrd="4" destOrd="0" presId="urn:microsoft.com/office/officeart/2005/8/layout/process1"/>
    <dgm:cxn modelId="{F9F8AF74-85ED-4EFD-A2E8-9F1A8EA4BF65}" type="presParOf" srcId="{D761D0DA-2DC1-5644-99BC-4A0182AE53BD}" destId="{98A2E05D-E3A4-4353-BCB3-A78FBCDF1776}" srcOrd="5" destOrd="0" presId="urn:microsoft.com/office/officeart/2005/8/layout/process1"/>
    <dgm:cxn modelId="{F831BDA1-C097-409A-B5D1-72BBF87F422C}" type="presParOf" srcId="{98A2E05D-E3A4-4353-BCB3-A78FBCDF1776}" destId="{66B915F3-A97F-495F-AD75-B65E6F650730}" srcOrd="0" destOrd="0" presId="urn:microsoft.com/office/officeart/2005/8/layout/process1"/>
    <dgm:cxn modelId="{782398A6-BE19-4EFD-81D2-2EDF1928E46C}" type="presParOf" srcId="{D761D0DA-2DC1-5644-99BC-4A0182AE53BD}" destId="{92251872-FDE4-AC49-8F14-4382C001D483}" srcOrd="6" destOrd="0" presId="urn:microsoft.com/office/officeart/2005/8/layout/process1"/>
    <dgm:cxn modelId="{F9490294-6D73-46E4-B769-67F86465ECF8}" type="presParOf" srcId="{D761D0DA-2DC1-5644-99BC-4A0182AE53BD}" destId="{47CDE8AF-ED2F-0D40-AB59-228BFC6ABB4B}" srcOrd="7" destOrd="0" presId="urn:microsoft.com/office/officeart/2005/8/layout/process1"/>
    <dgm:cxn modelId="{D0DBE573-555D-4254-B394-14A0B70F14C2}" type="presParOf" srcId="{47CDE8AF-ED2F-0D40-AB59-228BFC6ABB4B}" destId="{19B58260-F587-3C4B-B2C0-B51B9C72A0D4}" srcOrd="0" destOrd="0" presId="urn:microsoft.com/office/officeart/2005/8/layout/process1"/>
    <dgm:cxn modelId="{ACA0CC9D-4195-4E25-887C-C4D973C41ADE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50% Images are Uploaded </a:t>
          </a:r>
          <a:r>
            <a:rPr lang="en-US" sz="2000" b="1" dirty="0" smtClean="0">
              <a:solidFill>
                <a:schemeClr val="tx1"/>
              </a:solidFill>
            </a:rPr>
            <a:t>10+</a:t>
          </a:r>
          <a:r>
            <a:rPr lang="en-US" sz="2000" dirty="0" smtClean="0">
              <a:solidFill>
                <a:schemeClr val="tx1"/>
              </a:solidFill>
            </a:rPr>
            <a:t> Days Later! – Not </a:t>
          </a:r>
          <a:r>
            <a:rPr lang="en-US" sz="2000" b="1" dirty="0" smtClean="0">
              <a:solidFill>
                <a:schemeClr val="tx1"/>
              </a:solidFill>
            </a:rPr>
            <a:t>Recent</a:t>
          </a:r>
          <a:r>
            <a:rPr lang="en-US" sz="2000" dirty="0" smtClean="0">
              <a:solidFill>
                <a:schemeClr val="tx1"/>
              </a:solidFill>
            </a:rPr>
            <a:t>!</a:t>
          </a:r>
          <a:endParaRPr lang="en-US" sz="2000" i="1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1" custScaleY="54482" custLinFactNeighborY="-18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35B3A06C-706C-4202-A2B3-F2075F4DB97B}" type="presOf" srcId="{482632F9-4F33-4D1A-8854-82873F569A76}" destId="{D8BF41AA-E0C6-4882-BD23-5CF91D34A725}" srcOrd="0" destOrd="0" presId="urn:microsoft.com/office/officeart/2005/8/layout/vList2"/>
    <dgm:cxn modelId="{8984F73B-81E1-41AB-BAF1-48A106A6CB9E}" type="presOf" srcId="{CDD1D809-3843-4DFC-A9A4-0D050E1CD76B}" destId="{77603170-3662-48E0-9ACB-432A01EBF504}" srcOrd="0" destOrd="0" presId="urn:microsoft.com/office/officeart/2005/8/layout/vList2"/>
    <dgm:cxn modelId="{AC12BC2E-415A-417E-B677-0B882B5B5318}" type="presParOf" srcId="{77603170-3662-48E0-9ACB-432A01EBF504}" destId="{D8BF41AA-E0C6-4882-BD23-5CF91D34A7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F33328-2E3E-4D57-B01B-88643DCDE1CB}" type="presOf" srcId="{8254B634-E7A0-EC4F-89F3-B3E9463F7939}" destId="{D761D0DA-2DC1-5644-99BC-4A0182AE53B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28E3739D-21EA-4C64-ABF5-B77598687D84}" type="presOf" srcId="{28D512CC-05BE-E044-8C26-09CD29B2AAB0}" destId="{38E07313-51F5-8142-A6C7-A9F6B3618736}" srcOrd="0" destOrd="0" presId="urn:microsoft.com/office/officeart/2005/8/layout/process1"/>
    <dgm:cxn modelId="{35839CC9-AB1F-48B6-B828-C086F4D9286D}" type="presOf" srcId="{3D2078ED-DCCE-644A-9E2F-201EB85586AB}" destId="{C62C1A73-6D55-E842-9FA4-26749F2D258D}" srcOrd="0" destOrd="0" presId="urn:microsoft.com/office/officeart/2005/8/layout/process1"/>
    <dgm:cxn modelId="{0F01B387-1F6E-4A2B-B52F-A5CD5228472A}" type="presOf" srcId="{0EA34819-AB63-FD47-AA2A-8DF7C80A33E6}" destId="{47CDE8AF-ED2F-0D40-AB59-228BFC6ABB4B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7527E09D-014F-4C14-8469-47789847EE4F}" type="presOf" srcId="{1EF46CAD-2E02-4D5D-A901-A8E8072159D1}" destId="{66B915F3-A97F-495F-AD75-B65E6F650730}" srcOrd="1" destOrd="0" presId="urn:microsoft.com/office/officeart/2005/8/layout/process1"/>
    <dgm:cxn modelId="{D0D17F8C-25AD-4FA8-B9AF-86620B21CB29}" type="presOf" srcId="{1EF46CAD-2E02-4D5D-A901-A8E8072159D1}" destId="{98A2E05D-E3A4-4353-BCB3-A78FBCDF1776}" srcOrd="0" destOrd="0" presId="urn:microsoft.com/office/officeart/2005/8/layout/process1"/>
    <dgm:cxn modelId="{3AAB5296-908A-4E76-ACC8-728341E2AB53}" type="presOf" srcId="{E04175F1-0C92-8541-854B-2E1312EE0784}" destId="{C81E686A-1377-1243-8C24-AFF6039A8049}" srcOrd="1" destOrd="0" presId="urn:microsoft.com/office/officeart/2005/8/layout/process1"/>
    <dgm:cxn modelId="{2670F8C8-5574-4452-8A55-518A69D4C8C2}" type="presOf" srcId="{C361CE96-BF91-914A-8D61-640FB202B874}" destId="{7E9B7F6D-DFCC-3D41-B524-2A7754351B9A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08149412-9A6C-4453-97D8-04ABDA172102}" type="presOf" srcId="{E04175F1-0C92-8541-854B-2E1312EE0784}" destId="{8615F0E3-1FA6-214B-A5BE-124BF46C7A2D}" srcOrd="0" destOrd="0" presId="urn:microsoft.com/office/officeart/2005/8/layout/process1"/>
    <dgm:cxn modelId="{7BA9BCB5-9525-4B6A-9FA5-42F875EC8DB2}" type="presOf" srcId="{5054FA11-A990-5A47-B1B4-225D0EF003A8}" destId="{F754AB20-C932-C34F-9FB1-9305DF5F73A9}" srcOrd="0" destOrd="0" presId="urn:microsoft.com/office/officeart/2005/8/layout/process1"/>
    <dgm:cxn modelId="{5EF56EE3-0468-44A8-B62A-E70C4535DC4B}" type="presOf" srcId="{772C0A53-F088-324A-97AA-A574F3B3A0D9}" destId="{92251872-FDE4-AC49-8F14-4382C001D483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9E50AA10-BA12-4F69-8CD2-30A5C5201711}" type="presOf" srcId="{C16031B5-D7CA-43D2-8C65-55C92DB9EB8B}" destId="{71BF4B94-0313-41A3-B13C-95BE73B7EACA}" srcOrd="0" destOrd="0" presId="urn:microsoft.com/office/officeart/2005/8/layout/process1"/>
    <dgm:cxn modelId="{6830E7EA-AC94-4CBA-8579-B106FC890683}" type="presOf" srcId="{0EA34819-AB63-FD47-AA2A-8DF7C80A33E6}" destId="{19B58260-F587-3C4B-B2C0-B51B9C72A0D4}" srcOrd="1" destOrd="0" presId="urn:microsoft.com/office/officeart/2005/8/layout/process1"/>
    <dgm:cxn modelId="{AD8690AE-1208-4E9D-BE4D-88B697545431}" type="presOf" srcId="{C361CE96-BF91-914A-8D61-640FB202B874}" destId="{68D9566B-4B99-7246-9501-633B435CA56F}" srcOrd="0" destOrd="0" presId="urn:microsoft.com/office/officeart/2005/8/layout/process1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553053DB-E4A7-4F80-875C-9994C7FECD09}" type="presParOf" srcId="{D761D0DA-2DC1-5644-99BC-4A0182AE53BD}" destId="{38E07313-51F5-8142-A6C7-A9F6B3618736}" srcOrd="0" destOrd="0" presId="urn:microsoft.com/office/officeart/2005/8/layout/process1"/>
    <dgm:cxn modelId="{94997D47-87C7-4AD2-8A8D-F576F0602851}" type="presParOf" srcId="{D761D0DA-2DC1-5644-99BC-4A0182AE53BD}" destId="{8615F0E3-1FA6-214B-A5BE-124BF46C7A2D}" srcOrd="1" destOrd="0" presId="urn:microsoft.com/office/officeart/2005/8/layout/process1"/>
    <dgm:cxn modelId="{740A5509-A2BB-46D8-A90F-CA3B323B935C}" type="presParOf" srcId="{8615F0E3-1FA6-214B-A5BE-124BF46C7A2D}" destId="{C81E686A-1377-1243-8C24-AFF6039A8049}" srcOrd="0" destOrd="0" presId="urn:microsoft.com/office/officeart/2005/8/layout/process1"/>
    <dgm:cxn modelId="{C4121DBF-AEF4-47B7-B87A-BA1F5CB17242}" type="presParOf" srcId="{D761D0DA-2DC1-5644-99BC-4A0182AE53BD}" destId="{F754AB20-C932-C34F-9FB1-9305DF5F73A9}" srcOrd="2" destOrd="0" presId="urn:microsoft.com/office/officeart/2005/8/layout/process1"/>
    <dgm:cxn modelId="{1C501645-44C0-4186-B0EB-9703E8818FED}" type="presParOf" srcId="{D761D0DA-2DC1-5644-99BC-4A0182AE53BD}" destId="{68D9566B-4B99-7246-9501-633B435CA56F}" srcOrd="3" destOrd="0" presId="urn:microsoft.com/office/officeart/2005/8/layout/process1"/>
    <dgm:cxn modelId="{D305CFEF-A5A3-419F-BFF4-4B93EFBC53BB}" type="presParOf" srcId="{68D9566B-4B99-7246-9501-633B435CA56F}" destId="{7E9B7F6D-DFCC-3D41-B524-2A7754351B9A}" srcOrd="0" destOrd="0" presId="urn:microsoft.com/office/officeart/2005/8/layout/process1"/>
    <dgm:cxn modelId="{372A6828-7BB9-40EF-B433-84C3873CFB76}" type="presParOf" srcId="{D761D0DA-2DC1-5644-99BC-4A0182AE53BD}" destId="{71BF4B94-0313-41A3-B13C-95BE73B7EACA}" srcOrd="4" destOrd="0" presId="urn:microsoft.com/office/officeart/2005/8/layout/process1"/>
    <dgm:cxn modelId="{51EB0D90-4C59-4FED-85DE-409C6EF4785B}" type="presParOf" srcId="{D761D0DA-2DC1-5644-99BC-4A0182AE53BD}" destId="{98A2E05D-E3A4-4353-BCB3-A78FBCDF1776}" srcOrd="5" destOrd="0" presId="urn:microsoft.com/office/officeart/2005/8/layout/process1"/>
    <dgm:cxn modelId="{29A90148-A9FF-4999-A52B-BE329A874A35}" type="presParOf" srcId="{98A2E05D-E3A4-4353-BCB3-A78FBCDF1776}" destId="{66B915F3-A97F-495F-AD75-B65E6F650730}" srcOrd="0" destOrd="0" presId="urn:microsoft.com/office/officeart/2005/8/layout/process1"/>
    <dgm:cxn modelId="{A2448EFC-89D1-49BB-A38C-2E039D22A6B3}" type="presParOf" srcId="{D761D0DA-2DC1-5644-99BC-4A0182AE53BD}" destId="{92251872-FDE4-AC49-8F14-4382C001D483}" srcOrd="6" destOrd="0" presId="urn:microsoft.com/office/officeart/2005/8/layout/process1"/>
    <dgm:cxn modelId="{B316E14A-50D8-417E-AB1C-8CB802E92A2E}" type="presParOf" srcId="{D761D0DA-2DC1-5644-99BC-4A0182AE53BD}" destId="{47CDE8AF-ED2F-0D40-AB59-228BFC6ABB4B}" srcOrd="7" destOrd="0" presId="urn:microsoft.com/office/officeart/2005/8/layout/process1"/>
    <dgm:cxn modelId="{AD0ACF33-B440-495D-9AAC-E065D6D60B1D}" type="presParOf" srcId="{47CDE8AF-ED2F-0D40-AB59-228BFC6ABB4B}" destId="{19B58260-F587-3C4B-B2C0-B51B9C72A0D4}" srcOrd="0" destOrd="0" presId="urn:microsoft.com/office/officeart/2005/8/layout/process1"/>
    <dgm:cxn modelId="{BDBC1968-6337-4931-A79D-CB7281A0D58F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BCECF-D46D-4A08-A146-C8E825A0C85A}">
      <dgm:prSet custT="1"/>
      <dgm:spPr/>
      <dgm:t>
        <a:bodyPr/>
        <a:lstStyle/>
        <a:p>
          <a:r>
            <a:rPr lang="en-US" sz="2000" dirty="0" smtClean="0"/>
            <a:t>arrange images by </a:t>
          </a:r>
          <a:r>
            <a:rPr lang="en-US" sz="2000" b="1" dirty="0" smtClean="0"/>
            <a:t>deadlines</a:t>
          </a:r>
        </a:p>
      </dgm:t>
    </dgm:pt>
    <dgm:pt modelId="{07DD2A95-BF36-4E9E-8D3A-4814E13CC9CD}" type="parTrans" cxnId="{4475A6A1-764D-4300-98E5-0DB692B1A4DC}">
      <dgm:prSet/>
      <dgm:spPr/>
      <dgm:t>
        <a:bodyPr/>
        <a:lstStyle/>
        <a:p>
          <a:endParaRPr lang="en-US" sz="2000"/>
        </a:p>
      </dgm:t>
    </dgm:pt>
    <dgm:pt modelId="{A3EBFB36-38BC-4B34-A1FA-BD05FA2F3850}" type="sibTrans" cxnId="{4475A6A1-764D-4300-98E5-0DB692B1A4DC}">
      <dgm:prSet/>
      <dgm:spPr/>
      <dgm:t>
        <a:bodyPr/>
        <a:lstStyle/>
        <a:p>
          <a:endParaRPr lang="en-US" sz="2000"/>
        </a:p>
      </dgm:t>
    </dgm:pt>
    <dgm:pt modelId="{84972D05-B9EA-4F69-912F-D44C5E951E35}">
      <dgm:prSet custT="1"/>
      <dgm:spPr/>
      <dgm:t>
        <a:bodyPr/>
        <a:lstStyle/>
        <a:p>
          <a:r>
            <a:rPr lang="en-US" sz="2000" dirty="0" smtClean="0"/>
            <a:t>always </a:t>
          </a:r>
          <a:r>
            <a:rPr lang="en-US" sz="2000" b="1" dirty="0" smtClean="0"/>
            <a:t>give up smallest credit </a:t>
          </a:r>
          <a:r>
            <a:rPr lang="en-US" sz="2000" dirty="0" smtClean="0"/>
            <a:t>object</a:t>
          </a:r>
        </a:p>
      </dgm:t>
    </dgm:pt>
    <dgm:pt modelId="{7E266972-AF84-455D-9026-20D738E36248}" type="parTrans" cxnId="{0FABD49D-67E0-442A-92AB-9F6F81C813ED}">
      <dgm:prSet/>
      <dgm:spPr/>
      <dgm:t>
        <a:bodyPr/>
        <a:lstStyle/>
        <a:p>
          <a:endParaRPr lang="en-US" sz="2000"/>
        </a:p>
      </dgm:t>
    </dgm:pt>
    <dgm:pt modelId="{60BE3D43-1887-4142-B598-3C5E57469FCD}" type="sibTrans" cxnId="{0FABD49D-67E0-442A-92AB-9F6F81C813ED}">
      <dgm:prSet/>
      <dgm:spPr/>
      <dgm:t>
        <a:bodyPr/>
        <a:lstStyle/>
        <a:p>
          <a:endParaRPr lang="en-US" sz="2000"/>
        </a:p>
      </dgm:t>
    </dgm:pt>
    <dgm:pt modelId="{E000378E-58A4-433A-AFEE-1CC8B145F0C4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{(</a:t>
          </a:r>
          <a:r>
            <a:rPr lang="en-US" sz="2000" b="1" dirty="0" err="1" smtClean="0">
              <a:solidFill>
                <a:schemeClr val="tx1"/>
              </a:solidFill>
            </a:rPr>
            <a:t>Filesize</a:t>
          </a:r>
          <a:r>
            <a:rPr lang="en-US" sz="2000" b="1" dirty="0" smtClean="0">
              <a:solidFill>
                <a:schemeClr val="tx1"/>
              </a:solidFill>
            </a:rPr>
            <a:t>, Credit, Deadline)}</a:t>
          </a:r>
        </a:p>
      </dgm:t>
    </dgm:pt>
    <dgm:pt modelId="{9AC66771-E580-4CE4-941D-25CD369730F2}" type="parTrans" cxnId="{FDEF1912-AB90-4B9D-829F-A73967821CFB}">
      <dgm:prSet/>
      <dgm:spPr/>
      <dgm:t>
        <a:bodyPr/>
        <a:lstStyle/>
        <a:p>
          <a:endParaRPr lang="en-US" sz="2000"/>
        </a:p>
      </dgm:t>
    </dgm:pt>
    <dgm:pt modelId="{A2A2B63E-59DF-4155-B507-D168AC428B17}" type="sibTrans" cxnId="{FDEF1912-AB90-4B9D-829F-A73967821CFB}">
      <dgm:prSet/>
      <dgm:spPr/>
      <dgm:t>
        <a:bodyPr/>
        <a:lstStyle/>
        <a:p>
          <a:endParaRPr lang="en-US" sz="2000"/>
        </a:p>
      </dgm:t>
    </dgm:pt>
    <dgm:pt modelId="{4C3083D2-3107-45E2-B61D-DC03B795A368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Optimal</a:t>
          </a:r>
          <a:r>
            <a:rPr lang="en-US" sz="2000" dirty="0" smtClean="0">
              <a:solidFill>
                <a:schemeClr val="tx1"/>
              </a:solidFill>
            </a:rPr>
            <a:t> Scheduling for Same File Size (Same Uploading Time)</a:t>
          </a:r>
        </a:p>
      </dgm:t>
    </dgm:pt>
    <dgm:pt modelId="{E32033F1-8441-48C6-9DF1-55B0BC9F3342}" type="parTrans" cxnId="{D5B6B21D-1950-4FCF-B3EF-FE57CE418A2D}">
      <dgm:prSet/>
      <dgm:spPr/>
      <dgm:t>
        <a:bodyPr/>
        <a:lstStyle/>
        <a:p>
          <a:endParaRPr lang="en-US" sz="2000"/>
        </a:p>
      </dgm:t>
    </dgm:pt>
    <dgm:pt modelId="{1BB819F4-754A-4C6C-9938-2116DA66F286}" type="sibTrans" cxnId="{D5B6B21D-1950-4FCF-B3EF-FE57CE418A2D}">
      <dgm:prSet/>
      <dgm:spPr/>
      <dgm:t>
        <a:bodyPr/>
        <a:lstStyle/>
        <a:p>
          <a:endParaRPr lang="en-US" sz="2000"/>
        </a:p>
      </dgm:t>
    </dgm:pt>
    <dgm:pt modelId="{F5950B5F-6E10-4C63-97C6-B1AF3BF40A97}">
      <dgm:prSet custT="1"/>
      <dgm:spPr/>
      <dgm:t>
        <a:bodyPr/>
        <a:lstStyle/>
        <a:p>
          <a:endParaRPr lang="en-US" sz="2000" b="0" dirty="0" smtClean="0">
            <a:solidFill>
              <a:schemeClr val="tx1"/>
            </a:solidFill>
          </a:endParaRPr>
        </a:p>
      </dgm:t>
    </dgm:pt>
    <dgm:pt modelId="{72CB3B62-171C-4F48-AA19-1D5ABE9169BF}" type="parTrans" cxnId="{AE510794-F699-45C0-9165-A0BE9BDC2ECA}">
      <dgm:prSet/>
      <dgm:spPr/>
      <dgm:t>
        <a:bodyPr/>
        <a:lstStyle/>
        <a:p>
          <a:endParaRPr lang="en-US"/>
        </a:p>
      </dgm:t>
    </dgm:pt>
    <dgm:pt modelId="{FEC3DB40-9C6D-41E0-8821-AB0A2B23ECDE}" type="sibTrans" cxnId="{AE510794-F699-45C0-9165-A0BE9BDC2ECA}">
      <dgm:prSet/>
      <dgm:spPr/>
      <dgm:t>
        <a:bodyPr/>
        <a:lstStyle/>
        <a:p>
          <a:endParaRPr lang="en-US"/>
        </a:p>
      </dgm:t>
    </dgm:pt>
    <dgm:pt modelId="{14D325D6-035A-45A0-9609-6E8B989EFA18}">
      <dgm:prSet custT="1"/>
      <dgm:spPr/>
      <dgm:t>
        <a:bodyPr/>
        <a:lstStyle/>
        <a:p>
          <a:r>
            <a:rPr lang="en-US" sz="2000" b="0" i="1" dirty="0" smtClean="0">
              <a:solidFill>
                <a:schemeClr val="tx1"/>
              </a:solidFill>
            </a:rPr>
            <a:t>max</a:t>
          </a:r>
          <a:r>
            <a:rPr lang="en-US" sz="2000" b="0" dirty="0" smtClean="0">
              <a:solidFill>
                <a:schemeClr val="tx1"/>
              </a:solidFill>
            </a:rPr>
            <a:t>(uploaded credits </a:t>
          </a:r>
          <a:r>
            <a:rPr lang="en-US" sz="2000" b="1" dirty="0" smtClean="0">
              <a:solidFill>
                <a:schemeClr val="tx1"/>
              </a:solidFill>
            </a:rPr>
            <a:t>on-time</a:t>
          </a:r>
          <a:r>
            <a:rPr lang="en-US" sz="2000" b="0" dirty="0" smtClean="0">
              <a:solidFill>
                <a:schemeClr val="tx1"/>
              </a:solidFill>
            </a:rPr>
            <a:t>)</a:t>
          </a:r>
          <a:endParaRPr lang="en-US" sz="2000" b="1" dirty="0" smtClean="0">
            <a:solidFill>
              <a:schemeClr val="tx1"/>
            </a:solidFill>
          </a:endParaRPr>
        </a:p>
      </dgm:t>
    </dgm:pt>
    <dgm:pt modelId="{A5B4FA02-F56D-4522-A644-6E0125C4E869}" type="parTrans" cxnId="{82970ED5-BEB4-407E-B745-684FEAE609CD}">
      <dgm:prSet/>
      <dgm:spPr/>
      <dgm:t>
        <a:bodyPr/>
        <a:lstStyle/>
        <a:p>
          <a:endParaRPr lang="en-US"/>
        </a:p>
      </dgm:t>
    </dgm:pt>
    <dgm:pt modelId="{0D8E6743-2F1A-46E6-9D2E-7BE328609E1C}" type="sibTrans" cxnId="{82970ED5-BEB4-407E-B745-684FEAE609CD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E3FC93-69E0-4B5E-A946-DF329B87BB2C}" type="pres">
      <dgm:prSet presAssocID="{E000378E-58A4-433A-AFEE-1CC8B145F0C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86E53-7692-40BD-A582-F6F210720359}" type="pres">
      <dgm:prSet presAssocID="{E000378E-58A4-433A-AFEE-1CC8B145F0C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3A05F-4653-4526-82EB-B2F07DE2D4B4}" type="pres">
      <dgm:prSet presAssocID="{4C3083D2-3107-45E2-B61D-DC03B795A368}" presName="parentText" presStyleLbl="node1" presStyleIdx="1" presStyleCnt="2" custLinFactNeighborY="-64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E434E-49B6-4F83-8733-156D05C73D97}" type="pres">
      <dgm:prSet presAssocID="{4C3083D2-3107-45E2-B61D-DC03B795A36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ABD49D-67E0-442A-92AB-9F6F81C813ED}" srcId="{4C3083D2-3107-45E2-B61D-DC03B795A368}" destId="{84972D05-B9EA-4F69-912F-D44C5E951E35}" srcOrd="1" destOrd="0" parTransId="{7E266972-AF84-455D-9026-20D738E36248}" sibTransId="{60BE3D43-1887-4142-B598-3C5E57469FCD}"/>
    <dgm:cxn modelId="{725602F1-BA34-4C8F-BD25-666AA1BC0623}" type="presOf" srcId="{14D325D6-035A-45A0-9609-6E8B989EFA18}" destId="{54886E53-7692-40BD-A582-F6F210720359}" srcOrd="0" destOrd="0" presId="urn:microsoft.com/office/officeart/2005/8/layout/vList2"/>
    <dgm:cxn modelId="{4475A6A1-764D-4300-98E5-0DB692B1A4DC}" srcId="{4C3083D2-3107-45E2-B61D-DC03B795A368}" destId="{8F9BCECF-D46D-4A08-A146-C8E825A0C85A}" srcOrd="0" destOrd="0" parTransId="{07DD2A95-BF36-4E9E-8D3A-4814E13CC9CD}" sibTransId="{A3EBFB36-38BC-4B34-A1FA-BD05FA2F3850}"/>
    <dgm:cxn modelId="{AE510794-F699-45C0-9165-A0BE9BDC2ECA}" srcId="{E000378E-58A4-433A-AFEE-1CC8B145F0C4}" destId="{F5950B5F-6E10-4C63-97C6-B1AF3BF40A97}" srcOrd="1" destOrd="0" parTransId="{72CB3B62-171C-4F48-AA19-1D5ABE9169BF}" sibTransId="{FEC3DB40-9C6D-41E0-8821-AB0A2B23ECDE}"/>
    <dgm:cxn modelId="{F2E3DC41-6B86-4D78-BB0A-1010CDF111AD}" type="presOf" srcId="{4C3083D2-3107-45E2-B61D-DC03B795A368}" destId="{C903A05F-4653-4526-82EB-B2F07DE2D4B4}" srcOrd="0" destOrd="0" presId="urn:microsoft.com/office/officeart/2005/8/layout/vList2"/>
    <dgm:cxn modelId="{670B9512-0E73-4805-A12D-CE867AD48EDC}" type="presOf" srcId="{8F9BCECF-D46D-4A08-A146-C8E825A0C85A}" destId="{4C9E434E-49B6-4F83-8733-156D05C73D97}" srcOrd="0" destOrd="0" presId="urn:microsoft.com/office/officeart/2005/8/layout/vList2"/>
    <dgm:cxn modelId="{EF68AEDA-2C9A-4726-ACFA-C80B5E666FE9}" type="presOf" srcId="{F5950B5F-6E10-4C63-97C6-B1AF3BF40A97}" destId="{54886E53-7692-40BD-A582-F6F210720359}" srcOrd="0" destOrd="1" presId="urn:microsoft.com/office/officeart/2005/8/layout/vList2"/>
    <dgm:cxn modelId="{FDEF1912-AB90-4B9D-829F-A73967821CFB}" srcId="{CDD1D809-3843-4DFC-A9A4-0D050E1CD76B}" destId="{E000378E-58A4-433A-AFEE-1CC8B145F0C4}" srcOrd="0" destOrd="0" parTransId="{9AC66771-E580-4CE4-941D-25CD369730F2}" sibTransId="{A2A2B63E-59DF-4155-B507-D168AC428B17}"/>
    <dgm:cxn modelId="{9EBB936D-05D7-40BF-B689-2B6C65AF555F}" type="presOf" srcId="{E000378E-58A4-433A-AFEE-1CC8B145F0C4}" destId="{09E3FC93-69E0-4B5E-A946-DF329B87BB2C}" srcOrd="0" destOrd="0" presId="urn:microsoft.com/office/officeart/2005/8/layout/vList2"/>
    <dgm:cxn modelId="{0EFBED8D-07DC-477B-A759-86A51159A4F3}" type="presOf" srcId="{CDD1D809-3843-4DFC-A9A4-0D050E1CD76B}" destId="{77603170-3662-48E0-9ACB-432A01EBF504}" srcOrd="0" destOrd="0" presId="urn:microsoft.com/office/officeart/2005/8/layout/vList2"/>
    <dgm:cxn modelId="{D5B6B21D-1950-4FCF-B3EF-FE57CE418A2D}" srcId="{CDD1D809-3843-4DFC-A9A4-0D050E1CD76B}" destId="{4C3083D2-3107-45E2-B61D-DC03B795A368}" srcOrd="1" destOrd="0" parTransId="{E32033F1-8441-48C6-9DF1-55B0BC9F3342}" sibTransId="{1BB819F4-754A-4C6C-9938-2116DA66F286}"/>
    <dgm:cxn modelId="{606FB671-CF31-48EE-92F3-464E507335FA}" type="presOf" srcId="{84972D05-B9EA-4F69-912F-D44C5E951E35}" destId="{4C9E434E-49B6-4F83-8733-156D05C73D97}" srcOrd="0" destOrd="1" presId="urn:microsoft.com/office/officeart/2005/8/layout/vList2"/>
    <dgm:cxn modelId="{82970ED5-BEB4-407E-B745-684FEAE609CD}" srcId="{E000378E-58A4-433A-AFEE-1CC8B145F0C4}" destId="{14D325D6-035A-45A0-9609-6E8B989EFA18}" srcOrd="0" destOrd="0" parTransId="{A5B4FA02-F56D-4522-A644-6E0125C4E869}" sibTransId="{0D8E6743-2F1A-46E6-9D2E-7BE328609E1C}"/>
    <dgm:cxn modelId="{BAEFEE92-7409-4B6A-BCB4-0874C9EA0E86}" type="presParOf" srcId="{77603170-3662-48E0-9ACB-432A01EBF504}" destId="{09E3FC93-69E0-4B5E-A946-DF329B87BB2C}" srcOrd="0" destOrd="0" presId="urn:microsoft.com/office/officeart/2005/8/layout/vList2"/>
    <dgm:cxn modelId="{60489132-D20D-41CC-B3A3-4233A2BDAD80}" type="presParOf" srcId="{77603170-3662-48E0-9ACB-432A01EBF504}" destId="{54886E53-7692-40BD-A582-F6F210720359}" srcOrd="1" destOrd="0" presId="urn:microsoft.com/office/officeart/2005/8/layout/vList2"/>
    <dgm:cxn modelId="{E13ABACF-95D6-4304-A0F0-0B90116DBB55}" type="presParOf" srcId="{77603170-3662-48E0-9ACB-432A01EBF504}" destId="{C903A05F-4653-4526-82EB-B2F07DE2D4B4}" srcOrd="2" destOrd="0" presId="urn:microsoft.com/office/officeart/2005/8/layout/vList2"/>
    <dgm:cxn modelId="{C5178BF6-482B-4838-AA32-37E434CBA013}" type="presParOf" srcId="{77603170-3662-48E0-9ACB-432A01EBF504}" destId="{4C9E434E-49B6-4F83-8733-156D05C73D9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16031B5-D7CA-43D2-8C65-55C92DB9EB8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Design</a:t>
          </a:r>
          <a:endParaRPr lang="en-US" b="1" dirty="0">
            <a:latin typeface="+mj-lt"/>
          </a:endParaRPr>
        </a:p>
      </dgm:t>
    </dgm:pt>
    <dgm:pt modelId="{DBCEA144-BF3F-4158-A095-12F7A7A85DC0}" type="parTrans" cxnId="{FF434CB0-8642-4ECB-A2B2-2CAF68F9EBF4}">
      <dgm:prSet/>
      <dgm:spPr/>
      <dgm:t>
        <a:bodyPr/>
        <a:lstStyle/>
        <a:p>
          <a:endParaRPr lang="en-US"/>
        </a:p>
      </dgm:t>
    </dgm:pt>
    <dgm:pt modelId="{1EF46CAD-2E02-4D5D-A901-A8E8072159D1}" type="sibTrans" cxnId="{FF434CB0-8642-4ECB-A2B2-2CAF68F9EBF4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1BF4B94-0313-41A3-B13C-95BE73B7EACA}" type="pres">
      <dgm:prSet presAssocID="{C16031B5-D7CA-43D2-8C65-55C92DB9EB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E05D-E3A4-4353-BCB3-A78FBCDF1776}" type="pres">
      <dgm:prSet presAssocID="{1EF46CAD-2E02-4D5D-A901-A8E8072159D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B915F3-A97F-495F-AD75-B65E6F650730}" type="pres">
      <dgm:prSet presAssocID="{1EF46CAD-2E02-4D5D-A901-A8E8072159D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025A6201-0C12-4070-85E5-78ABBF4AA153}" type="presOf" srcId="{C361CE96-BF91-914A-8D61-640FB202B874}" destId="{7E9B7F6D-DFCC-3D41-B524-2A7754351B9A}" srcOrd="1" destOrd="0" presId="urn:microsoft.com/office/officeart/2005/8/layout/process1"/>
    <dgm:cxn modelId="{73794BCA-F5B4-4FE3-819E-4AFF18AEBC32}" type="presOf" srcId="{5054FA11-A990-5A47-B1B4-225D0EF003A8}" destId="{F754AB20-C932-C34F-9FB1-9305DF5F73A9}" srcOrd="0" destOrd="0" presId="urn:microsoft.com/office/officeart/2005/8/layout/process1"/>
    <dgm:cxn modelId="{4EF6FB17-3F86-4071-AF2D-3FDBC41CDD76}" type="presOf" srcId="{E04175F1-0C92-8541-854B-2E1312EE0784}" destId="{8615F0E3-1FA6-214B-A5BE-124BF46C7A2D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517FFBEC-A2D6-440A-B54F-F42191AAC844}" type="presOf" srcId="{8254B634-E7A0-EC4F-89F3-B3E9463F7939}" destId="{D761D0DA-2DC1-5644-99BC-4A0182AE53BD}" srcOrd="0" destOrd="0" presId="urn:microsoft.com/office/officeart/2005/8/layout/process1"/>
    <dgm:cxn modelId="{1BFC374A-FBD3-4D2E-8A12-0BC4F868EA93}" type="presOf" srcId="{1EF46CAD-2E02-4D5D-A901-A8E8072159D1}" destId="{66B915F3-A97F-495F-AD75-B65E6F650730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FF434CB0-8642-4ECB-A2B2-2CAF68F9EBF4}" srcId="{8254B634-E7A0-EC4F-89F3-B3E9463F7939}" destId="{C16031B5-D7CA-43D2-8C65-55C92DB9EB8B}" srcOrd="2" destOrd="0" parTransId="{DBCEA144-BF3F-4158-A095-12F7A7A85DC0}" sibTransId="{1EF46CAD-2E02-4D5D-A901-A8E8072159D1}"/>
    <dgm:cxn modelId="{C7325207-9878-4B4F-A532-BCF9FCAFB925}" type="presOf" srcId="{C361CE96-BF91-914A-8D61-640FB202B874}" destId="{68D9566B-4B99-7246-9501-633B435CA56F}" srcOrd="0" destOrd="0" presId="urn:microsoft.com/office/officeart/2005/8/layout/process1"/>
    <dgm:cxn modelId="{CB77D06A-8171-46A1-B1DE-2DFE99360B0A}" type="presOf" srcId="{0EA34819-AB63-FD47-AA2A-8DF7C80A33E6}" destId="{19B58260-F587-3C4B-B2C0-B51B9C72A0D4}" srcOrd="1" destOrd="0" presId="urn:microsoft.com/office/officeart/2005/8/layout/process1"/>
    <dgm:cxn modelId="{EC101873-F9DA-47F9-84C0-C12D04B3A4D9}" type="presOf" srcId="{28D512CC-05BE-E044-8C26-09CD29B2AAB0}" destId="{38E07313-51F5-8142-A6C7-A9F6B3618736}" srcOrd="0" destOrd="0" presId="urn:microsoft.com/office/officeart/2005/8/layout/process1"/>
    <dgm:cxn modelId="{986448CF-D528-4F7E-8BA6-BB48F64B4CEC}" type="presOf" srcId="{C16031B5-D7CA-43D2-8C65-55C92DB9EB8B}" destId="{71BF4B94-0313-41A3-B13C-95BE73B7EACA}" srcOrd="0" destOrd="0" presId="urn:microsoft.com/office/officeart/2005/8/layout/process1"/>
    <dgm:cxn modelId="{8D717478-9FA1-4B87-9704-D6F86494ED97}" type="presOf" srcId="{3D2078ED-DCCE-644A-9E2F-201EB85586AB}" destId="{C62C1A73-6D55-E842-9FA4-26749F2D258D}" srcOrd="0" destOrd="0" presId="urn:microsoft.com/office/officeart/2005/8/layout/process1"/>
    <dgm:cxn modelId="{6FF780F1-2456-474B-AD10-CD288E5CEE99}" type="presOf" srcId="{0EA34819-AB63-FD47-AA2A-8DF7C80A33E6}" destId="{47CDE8AF-ED2F-0D40-AB59-228BFC6ABB4B}" srcOrd="0" destOrd="0" presId="urn:microsoft.com/office/officeart/2005/8/layout/process1"/>
    <dgm:cxn modelId="{BA9DE25D-AB45-4549-A204-6FD844A25C0E}" type="presOf" srcId="{E04175F1-0C92-8541-854B-2E1312EE0784}" destId="{C81E686A-1377-1243-8C24-AFF6039A8049}" srcOrd="1" destOrd="0" presId="urn:microsoft.com/office/officeart/2005/8/layout/process1"/>
    <dgm:cxn modelId="{CA962866-7020-4263-9C55-267DA92E1D49}" type="presOf" srcId="{1EF46CAD-2E02-4D5D-A901-A8E8072159D1}" destId="{98A2E05D-E3A4-4353-BCB3-A78FBCDF1776}" srcOrd="0" destOrd="0" presId="urn:microsoft.com/office/officeart/2005/8/layout/process1"/>
    <dgm:cxn modelId="{0C8823F8-EA3A-4137-AA4F-492308154C27}" type="presOf" srcId="{772C0A53-F088-324A-97AA-A574F3B3A0D9}" destId="{92251872-FDE4-AC49-8F14-4382C001D483}" srcOrd="0" destOrd="0" presId="urn:microsoft.com/office/officeart/2005/8/layout/process1"/>
    <dgm:cxn modelId="{3284CB06-46F0-4507-AF48-FA859F8F9E3A}" type="presParOf" srcId="{D761D0DA-2DC1-5644-99BC-4A0182AE53BD}" destId="{38E07313-51F5-8142-A6C7-A9F6B3618736}" srcOrd="0" destOrd="0" presId="urn:microsoft.com/office/officeart/2005/8/layout/process1"/>
    <dgm:cxn modelId="{A9284B29-139D-41C3-90BB-D56A57E58E1D}" type="presParOf" srcId="{D761D0DA-2DC1-5644-99BC-4A0182AE53BD}" destId="{8615F0E3-1FA6-214B-A5BE-124BF46C7A2D}" srcOrd="1" destOrd="0" presId="urn:microsoft.com/office/officeart/2005/8/layout/process1"/>
    <dgm:cxn modelId="{8B7DAB58-6E13-4DA0-B152-6D877F3CEBC6}" type="presParOf" srcId="{8615F0E3-1FA6-214B-A5BE-124BF46C7A2D}" destId="{C81E686A-1377-1243-8C24-AFF6039A8049}" srcOrd="0" destOrd="0" presId="urn:microsoft.com/office/officeart/2005/8/layout/process1"/>
    <dgm:cxn modelId="{801E2439-D427-432E-8B82-83A3C0DB2C8B}" type="presParOf" srcId="{D761D0DA-2DC1-5644-99BC-4A0182AE53BD}" destId="{F754AB20-C932-C34F-9FB1-9305DF5F73A9}" srcOrd="2" destOrd="0" presId="urn:microsoft.com/office/officeart/2005/8/layout/process1"/>
    <dgm:cxn modelId="{EB1EDF93-8CBA-4A98-84BE-8B024D200C32}" type="presParOf" srcId="{D761D0DA-2DC1-5644-99BC-4A0182AE53BD}" destId="{68D9566B-4B99-7246-9501-633B435CA56F}" srcOrd="3" destOrd="0" presId="urn:microsoft.com/office/officeart/2005/8/layout/process1"/>
    <dgm:cxn modelId="{3D662415-5A02-4753-8FFF-3A9FAE79EA51}" type="presParOf" srcId="{68D9566B-4B99-7246-9501-633B435CA56F}" destId="{7E9B7F6D-DFCC-3D41-B524-2A7754351B9A}" srcOrd="0" destOrd="0" presId="urn:microsoft.com/office/officeart/2005/8/layout/process1"/>
    <dgm:cxn modelId="{EC313708-29D0-4DD3-9815-542338C7D7BF}" type="presParOf" srcId="{D761D0DA-2DC1-5644-99BC-4A0182AE53BD}" destId="{71BF4B94-0313-41A3-B13C-95BE73B7EACA}" srcOrd="4" destOrd="0" presId="urn:microsoft.com/office/officeart/2005/8/layout/process1"/>
    <dgm:cxn modelId="{0813438A-1A69-45E6-96DF-EAE4E0B923A7}" type="presParOf" srcId="{D761D0DA-2DC1-5644-99BC-4A0182AE53BD}" destId="{98A2E05D-E3A4-4353-BCB3-A78FBCDF1776}" srcOrd="5" destOrd="0" presId="urn:microsoft.com/office/officeart/2005/8/layout/process1"/>
    <dgm:cxn modelId="{556E1093-5CD0-4EFC-A435-4569F7AF86C4}" type="presParOf" srcId="{98A2E05D-E3A4-4353-BCB3-A78FBCDF1776}" destId="{66B915F3-A97F-495F-AD75-B65E6F650730}" srcOrd="0" destOrd="0" presId="urn:microsoft.com/office/officeart/2005/8/layout/process1"/>
    <dgm:cxn modelId="{BB334A0C-EA20-4D1C-90A6-8AB25E9308C9}" type="presParOf" srcId="{D761D0DA-2DC1-5644-99BC-4A0182AE53BD}" destId="{92251872-FDE4-AC49-8F14-4382C001D483}" srcOrd="6" destOrd="0" presId="urn:microsoft.com/office/officeart/2005/8/layout/process1"/>
    <dgm:cxn modelId="{9A2343A2-7249-43C0-A81E-85A6A43BC474}" type="presParOf" srcId="{D761D0DA-2DC1-5644-99BC-4A0182AE53BD}" destId="{47CDE8AF-ED2F-0D40-AB59-228BFC6ABB4B}" srcOrd="7" destOrd="0" presId="urn:microsoft.com/office/officeart/2005/8/layout/process1"/>
    <dgm:cxn modelId="{E9D210E9-835F-403D-84F7-D7C8F7BE34F6}" type="presParOf" srcId="{47CDE8AF-ED2F-0D40-AB59-228BFC6ABB4B}" destId="{19B58260-F587-3C4B-B2C0-B51B9C72A0D4}" srcOrd="0" destOrd="0" presId="urn:microsoft.com/office/officeart/2005/8/layout/process1"/>
    <dgm:cxn modelId="{B61DC78A-4FAE-4EFE-A06F-74FB426D2F62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499E38B-9966-401E-BC86-DE6F1CD671EC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Evaluation</a:t>
          </a:r>
          <a:endParaRPr lang="en-US" b="1" dirty="0">
            <a:latin typeface="+mj-lt"/>
          </a:endParaRPr>
        </a:p>
      </dgm:t>
    </dgm:pt>
    <dgm:pt modelId="{301A7013-64C9-4E0B-82B2-CACCF2493895}" type="parTrans" cxnId="{66114556-F8D7-4AAD-A493-206A0BC00AA1}">
      <dgm:prSet/>
      <dgm:spPr/>
      <dgm:t>
        <a:bodyPr/>
        <a:lstStyle/>
        <a:p>
          <a:endParaRPr lang="en-US"/>
        </a:p>
      </dgm:t>
    </dgm:pt>
    <dgm:pt modelId="{F5DDAAA1-5C0B-4AAC-A3BE-B779BE6B734B}" type="sibTrans" cxnId="{66114556-F8D7-4AAD-A493-206A0BC00AA1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5FB0068-C774-4639-A5C3-4C9D5771BA6D}" type="pres">
      <dgm:prSet presAssocID="{4499E38B-9966-401E-BC86-DE6F1CD671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4243C-EF26-4C3F-94B1-4898844274FB}" type="pres">
      <dgm:prSet presAssocID="{F5DDAAA1-5C0B-4AAC-A3BE-B779BE6B734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A128700-B856-4627-A56E-06E33A322B70}" type="pres">
      <dgm:prSet presAssocID="{F5DDAAA1-5C0B-4AAC-A3BE-B779BE6B734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0E7391-7F21-4269-9072-1218FBB06311}" type="presOf" srcId="{28D512CC-05BE-E044-8C26-09CD29B2AAB0}" destId="{38E07313-51F5-8142-A6C7-A9F6B3618736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1712A9F8-2993-46F6-B526-3630DBBED4B1}" type="presOf" srcId="{0EA34819-AB63-FD47-AA2A-8DF7C80A33E6}" destId="{47CDE8AF-ED2F-0D40-AB59-228BFC6ABB4B}" srcOrd="0" destOrd="0" presId="urn:microsoft.com/office/officeart/2005/8/layout/process1"/>
    <dgm:cxn modelId="{66114556-F8D7-4AAD-A493-206A0BC00AA1}" srcId="{8254B634-E7A0-EC4F-89F3-B3E9463F7939}" destId="{4499E38B-9966-401E-BC86-DE6F1CD671EC}" srcOrd="3" destOrd="0" parTransId="{301A7013-64C9-4E0B-82B2-CACCF2493895}" sibTransId="{F5DDAAA1-5C0B-4AAC-A3BE-B779BE6B734B}"/>
    <dgm:cxn modelId="{3E9E9068-8E30-4DD3-9FD7-2C7996F6B1BD}" type="presOf" srcId="{C361CE96-BF91-914A-8D61-640FB202B874}" destId="{68D9566B-4B99-7246-9501-633B435CA56F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22118183-E45F-4F23-8D6B-192640FAF86E}" type="presOf" srcId="{C361CE96-BF91-914A-8D61-640FB202B874}" destId="{7E9B7F6D-DFCC-3D41-B524-2A7754351B9A}" srcOrd="1" destOrd="0" presId="urn:microsoft.com/office/officeart/2005/8/layout/process1"/>
    <dgm:cxn modelId="{D5D3D8F4-392A-45A8-9CF2-A50680F1E9B0}" type="presOf" srcId="{0EA34819-AB63-FD47-AA2A-8DF7C80A33E6}" destId="{19B58260-F587-3C4B-B2C0-B51B9C72A0D4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CE68DD3D-BC66-448C-9CA4-503D7A24E47B}" type="presOf" srcId="{8254B634-E7A0-EC4F-89F3-B3E9463F7939}" destId="{D761D0DA-2DC1-5644-99BC-4A0182AE53BD}" srcOrd="0" destOrd="0" presId="urn:microsoft.com/office/officeart/2005/8/layout/process1"/>
    <dgm:cxn modelId="{2870CD6F-743D-421A-A250-AB988FCA31B7}" type="presOf" srcId="{3D2078ED-DCCE-644A-9E2F-201EB85586AB}" destId="{C62C1A73-6D55-E842-9FA4-26749F2D258D}" srcOrd="0" destOrd="0" presId="urn:microsoft.com/office/officeart/2005/8/layout/process1"/>
    <dgm:cxn modelId="{C5221193-0BB9-4B97-BAC9-2E09449D2C08}" type="presOf" srcId="{F5DDAAA1-5C0B-4AAC-A3BE-B779BE6B734B}" destId="{64C4243C-EF26-4C3F-94B1-4898844274FB}" srcOrd="0" destOrd="0" presId="urn:microsoft.com/office/officeart/2005/8/layout/process1"/>
    <dgm:cxn modelId="{9772BFCC-334D-4EDC-9EBD-A27E044A0D81}" type="presOf" srcId="{E04175F1-0C92-8541-854B-2E1312EE0784}" destId="{8615F0E3-1FA6-214B-A5BE-124BF46C7A2D}" srcOrd="0" destOrd="0" presId="urn:microsoft.com/office/officeart/2005/8/layout/process1"/>
    <dgm:cxn modelId="{1F96CC4C-C47C-4318-82BF-12E89C202716}" type="presOf" srcId="{4499E38B-9966-401E-BC86-DE6F1CD671EC}" destId="{35FB0068-C774-4639-A5C3-4C9D5771BA6D}" srcOrd="0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FBC23A38-A5E5-400A-898A-AB7F7F32EE93}" type="presOf" srcId="{F5DDAAA1-5C0B-4AAC-A3BE-B779BE6B734B}" destId="{1A128700-B856-4627-A56E-06E33A322B70}" srcOrd="1" destOrd="0" presId="urn:microsoft.com/office/officeart/2005/8/layout/process1"/>
    <dgm:cxn modelId="{01008DC8-07CF-4A27-8F1C-F17A16829D20}" type="presOf" srcId="{772C0A53-F088-324A-97AA-A574F3B3A0D9}" destId="{92251872-FDE4-AC49-8F14-4382C001D483}" srcOrd="0" destOrd="0" presId="urn:microsoft.com/office/officeart/2005/8/layout/process1"/>
    <dgm:cxn modelId="{DE2B57A3-9B07-4B25-A95D-C2998382BFF9}" type="presOf" srcId="{E04175F1-0C92-8541-854B-2E1312EE0784}" destId="{C81E686A-1377-1243-8C24-AFF6039A8049}" srcOrd="1" destOrd="0" presId="urn:microsoft.com/office/officeart/2005/8/layout/process1"/>
    <dgm:cxn modelId="{90B19239-B01A-4BFC-97A6-2B9AE777482A}" type="presOf" srcId="{5054FA11-A990-5A47-B1B4-225D0EF003A8}" destId="{F754AB20-C932-C34F-9FB1-9305DF5F73A9}" srcOrd="0" destOrd="0" presId="urn:microsoft.com/office/officeart/2005/8/layout/process1"/>
    <dgm:cxn modelId="{06D5C7C8-6115-48FC-8514-E13724CAFA20}" type="presParOf" srcId="{D761D0DA-2DC1-5644-99BC-4A0182AE53BD}" destId="{38E07313-51F5-8142-A6C7-A9F6B3618736}" srcOrd="0" destOrd="0" presId="urn:microsoft.com/office/officeart/2005/8/layout/process1"/>
    <dgm:cxn modelId="{A6FF7522-E36C-4D3C-B16A-2CDCB1A1A651}" type="presParOf" srcId="{D761D0DA-2DC1-5644-99BC-4A0182AE53BD}" destId="{8615F0E3-1FA6-214B-A5BE-124BF46C7A2D}" srcOrd="1" destOrd="0" presId="urn:microsoft.com/office/officeart/2005/8/layout/process1"/>
    <dgm:cxn modelId="{087A1D56-E2B9-48E9-9A2E-89820341A0B6}" type="presParOf" srcId="{8615F0E3-1FA6-214B-A5BE-124BF46C7A2D}" destId="{C81E686A-1377-1243-8C24-AFF6039A8049}" srcOrd="0" destOrd="0" presId="urn:microsoft.com/office/officeart/2005/8/layout/process1"/>
    <dgm:cxn modelId="{6EEA59ED-267A-459A-B92E-1D246F25A4FD}" type="presParOf" srcId="{D761D0DA-2DC1-5644-99BC-4A0182AE53BD}" destId="{F754AB20-C932-C34F-9FB1-9305DF5F73A9}" srcOrd="2" destOrd="0" presId="urn:microsoft.com/office/officeart/2005/8/layout/process1"/>
    <dgm:cxn modelId="{97812682-D238-47CD-8669-02FF22E3856C}" type="presParOf" srcId="{D761D0DA-2DC1-5644-99BC-4A0182AE53BD}" destId="{68D9566B-4B99-7246-9501-633B435CA56F}" srcOrd="3" destOrd="0" presId="urn:microsoft.com/office/officeart/2005/8/layout/process1"/>
    <dgm:cxn modelId="{6709A9DF-CE2C-4A3D-863D-D6252309C136}" type="presParOf" srcId="{68D9566B-4B99-7246-9501-633B435CA56F}" destId="{7E9B7F6D-DFCC-3D41-B524-2A7754351B9A}" srcOrd="0" destOrd="0" presId="urn:microsoft.com/office/officeart/2005/8/layout/process1"/>
    <dgm:cxn modelId="{DFB860E6-56C3-4841-A265-CF03D7186DD2}" type="presParOf" srcId="{D761D0DA-2DC1-5644-99BC-4A0182AE53BD}" destId="{92251872-FDE4-AC49-8F14-4382C001D483}" srcOrd="4" destOrd="0" presId="urn:microsoft.com/office/officeart/2005/8/layout/process1"/>
    <dgm:cxn modelId="{D63F05E5-7189-49A6-88B7-6445471BA2DA}" type="presParOf" srcId="{D761D0DA-2DC1-5644-99BC-4A0182AE53BD}" destId="{47CDE8AF-ED2F-0D40-AB59-228BFC6ABB4B}" srcOrd="5" destOrd="0" presId="urn:microsoft.com/office/officeart/2005/8/layout/process1"/>
    <dgm:cxn modelId="{0ECC47E0-46ED-4CA8-9EFF-A1B727163100}" type="presParOf" srcId="{47CDE8AF-ED2F-0D40-AB59-228BFC6ABB4B}" destId="{19B58260-F587-3C4B-B2C0-B51B9C72A0D4}" srcOrd="0" destOrd="0" presId="urn:microsoft.com/office/officeart/2005/8/layout/process1"/>
    <dgm:cxn modelId="{2D54363A-77D2-437B-8970-7F76239C7744}" type="presParOf" srcId="{D761D0DA-2DC1-5644-99BC-4A0182AE53BD}" destId="{35FB0068-C774-4639-A5C3-4C9D5771BA6D}" srcOrd="6" destOrd="0" presId="urn:microsoft.com/office/officeart/2005/8/layout/process1"/>
    <dgm:cxn modelId="{75558A54-608D-4BB5-B658-BD710E786444}" type="presParOf" srcId="{D761D0DA-2DC1-5644-99BC-4A0182AE53BD}" destId="{64C4243C-EF26-4C3F-94B1-4898844274FB}" srcOrd="7" destOrd="0" presId="urn:microsoft.com/office/officeart/2005/8/layout/process1"/>
    <dgm:cxn modelId="{676E5B6B-C6F1-42FE-BD2F-6BAE245A1644}" type="presParOf" srcId="{64C4243C-EF26-4C3F-94B1-4898844274FB}" destId="{1A128700-B856-4627-A56E-06E33A322B70}" srcOrd="0" destOrd="0" presId="urn:microsoft.com/office/officeart/2005/8/layout/process1"/>
    <dgm:cxn modelId="{06E060D3-47CB-4EB1-81B7-CAE06CB925E7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 custT="1"/>
      <dgm:spPr/>
      <dgm:t>
        <a:bodyPr/>
        <a:lstStyle/>
        <a:p>
          <a:r>
            <a:rPr lang="en-US" sz="2000" dirty="0" err="1" smtClean="0">
              <a:solidFill>
                <a:schemeClr val="tx1"/>
              </a:solidFill>
            </a:rPr>
            <a:t>MSCloud</a:t>
          </a:r>
          <a:endParaRPr lang="en-US" sz="2000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 sz="2000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 sz="2000"/>
        </a:p>
      </dgm:t>
    </dgm:pt>
    <dgm:pt modelId="{DB0F3B06-8FD8-4088-BEC6-CF7089A4AB97}">
      <dgm:prSet custT="1"/>
      <dgm:spPr/>
      <dgm:t>
        <a:bodyPr/>
        <a:lstStyle/>
        <a:p>
          <a:r>
            <a:rPr lang="en-US" sz="2000" dirty="0" err="1" smtClean="0"/>
            <a:t>MSCloudQ</a:t>
          </a:r>
          <a:r>
            <a:rPr lang="en-US" sz="2000" dirty="0" smtClean="0"/>
            <a:t> (4300 LOC)</a:t>
          </a:r>
          <a:endParaRPr lang="en-US" sz="2000" dirty="0"/>
        </a:p>
      </dgm:t>
    </dgm:pt>
    <dgm:pt modelId="{CF606E0D-BFCC-4252-B235-6C8EE7DC2BD6}" type="parTrans" cxnId="{150588F4-9A97-4EA9-A141-A61C61B91674}">
      <dgm:prSet/>
      <dgm:spPr/>
      <dgm:t>
        <a:bodyPr/>
        <a:lstStyle/>
        <a:p>
          <a:endParaRPr lang="en-US" sz="2000"/>
        </a:p>
      </dgm:t>
    </dgm:pt>
    <dgm:pt modelId="{DC42FF0C-6247-4575-8820-F912B3A39FAB}" type="sibTrans" cxnId="{150588F4-9A97-4EA9-A141-A61C61B91674}">
      <dgm:prSet/>
      <dgm:spPr/>
      <dgm:t>
        <a:bodyPr/>
        <a:lstStyle/>
        <a:p>
          <a:endParaRPr lang="en-US" sz="2000"/>
        </a:p>
      </dgm:t>
    </dgm:pt>
    <dgm:pt modelId="{5AFB47FF-AF21-4C75-9316-57FF809A72AC}">
      <dgm:prSet custT="1"/>
      <dgm:spPr/>
      <dgm:t>
        <a:bodyPr/>
        <a:lstStyle/>
        <a:p>
          <a:r>
            <a:rPr lang="en-US" sz="2000" dirty="0" err="1" smtClean="0">
              <a:solidFill>
                <a:schemeClr val="tx1"/>
              </a:solidFill>
            </a:rPr>
            <a:t>MSMobile</a:t>
          </a:r>
          <a:endParaRPr lang="en-US" sz="2000" dirty="0">
            <a:solidFill>
              <a:schemeClr val="tx1"/>
            </a:solidFill>
          </a:endParaRPr>
        </a:p>
      </dgm:t>
    </dgm:pt>
    <dgm:pt modelId="{A42B9181-3FD8-45B5-8514-94C7EB6BF187}" type="parTrans" cxnId="{978BD346-D26C-40C9-B709-BF9E5CB1BD33}">
      <dgm:prSet/>
      <dgm:spPr/>
      <dgm:t>
        <a:bodyPr/>
        <a:lstStyle/>
        <a:p>
          <a:endParaRPr lang="en-US" sz="2000"/>
        </a:p>
      </dgm:t>
    </dgm:pt>
    <dgm:pt modelId="{C29D0871-EB2F-4F6F-8980-ECBDC2A9F061}" type="sibTrans" cxnId="{978BD346-D26C-40C9-B709-BF9E5CB1BD33}">
      <dgm:prSet/>
      <dgm:spPr/>
      <dgm:t>
        <a:bodyPr/>
        <a:lstStyle/>
        <a:p>
          <a:endParaRPr lang="en-US" sz="2000"/>
        </a:p>
      </dgm:t>
    </dgm:pt>
    <dgm:pt modelId="{14F861C1-2782-4602-8B5B-3D9A4692CF09}">
      <dgm:prSet custT="1"/>
      <dgm:spPr/>
      <dgm:t>
        <a:bodyPr/>
        <a:lstStyle/>
        <a:p>
          <a:r>
            <a:rPr lang="en-US" sz="2000" dirty="0" smtClean="0"/>
            <a:t>Java (1100 LOC)</a:t>
          </a:r>
          <a:endParaRPr lang="en-US" sz="2000" dirty="0"/>
        </a:p>
      </dgm:t>
    </dgm:pt>
    <dgm:pt modelId="{C53F9444-44E1-47FC-AB67-ACF76AC7D159}" type="parTrans" cxnId="{35CB497D-0802-4832-8FF5-00F4F032E2A2}">
      <dgm:prSet/>
      <dgm:spPr/>
      <dgm:t>
        <a:bodyPr/>
        <a:lstStyle/>
        <a:p>
          <a:endParaRPr lang="en-US" sz="2000"/>
        </a:p>
      </dgm:t>
    </dgm:pt>
    <dgm:pt modelId="{531655FF-A076-4519-9E2C-50092FC7A353}" type="sibTrans" cxnId="{35CB497D-0802-4832-8FF5-00F4F032E2A2}">
      <dgm:prSet/>
      <dgm:spPr/>
      <dgm:t>
        <a:bodyPr/>
        <a:lstStyle/>
        <a:p>
          <a:endParaRPr lang="en-US" sz="2000"/>
        </a:p>
      </dgm:t>
    </dgm:pt>
    <dgm:pt modelId="{873971E7-CDA0-4A03-9347-127674B42D83}">
      <dgm:prSet custT="1"/>
      <dgm:spPr/>
      <dgm:t>
        <a:bodyPr/>
        <a:lstStyle/>
        <a:p>
          <a:r>
            <a:rPr lang="en-US" sz="2000" dirty="0" smtClean="0"/>
            <a:t>PHP, Python</a:t>
          </a:r>
          <a:endParaRPr lang="en-US" sz="2000" dirty="0"/>
        </a:p>
      </dgm:t>
    </dgm:pt>
    <dgm:pt modelId="{868C880B-8BE1-4941-ACB1-B9C6E35DE251}" type="parTrans" cxnId="{C624DCE9-F760-4962-B389-DE3E7E8BCFD9}">
      <dgm:prSet/>
      <dgm:spPr/>
      <dgm:t>
        <a:bodyPr/>
        <a:lstStyle/>
        <a:p>
          <a:endParaRPr lang="en-US" sz="2000"/>
        </a:p>
      </dgm:t>
    </dgm:pt>
    <dgm:pt modelId="{8E8C5A6F-64A6-47A7-8715-2211964DB612}" type="sibTrans" cxnId="{C624DCE9-F760-4962-B389-DE3E7E8BCFD9}">
      <dgm:prSet/>
      <dgm:spPr/>
      <dgm:t>
        <a:bodyPr/>
        <a:lstStyle/>
        <a:p>
          <a:endParaRPr lang="en-US" sz="2000"/>
        </a:p>
      </dgm:t>
    </dgm:pt>
    <dgm:pt modelId="{735A85AC-0276-484D-8222-D12714A5155E}">
      <dgm:prSet custT="1"/>
      <dgm:spPr/>
      <dgm:t>
        <a:bodyPr/>
        <a:lstStyle/>
        <a:p>
          <a:r>
            <a:rPr lang="en-US" sz="2000" dirty="0" err="1" smtClean="0"/>
            <a:t>MSCloudDB</a:t>
          </a:r>
          <a:endParaRPr lang="en-US" sz="2000" dirty="0"/>
        </a:p>
      </dgm:t>
    </dgm:pt>
    <dgm:pt modelId="{F748A2A4-1E7B-46EB-9496-19188F150D6B}" type="parTrans" cxnId="{A329BEED-B092-49CA-8812-5BE9CF1CE854}">
      <dgm:prSet/>
      <dgm:spPr/>
      <dgm:t>
        <a:bodyPr/>
        <a:lstStyle/>
        <a:p>
          <a:endParaRPr lang="en-US" sz="2000"/>
        </a:p>
      </dgm:t>
    </dgm:pt>
    <dgm:pt modelId="{56319652-5BBF-432F-8C42-79AADAB44AAB}" type="sibTrans" cxnId="{A329BEED-B092-49CA-8812-5BE9CF1CE854}">
      <dgm:prSet/>
      <dgm:spPr/>
      <dgm:t>
        <a:bodyPr/>
        <a:lstStyle/>
        <a:p>
          <a:endParaRPr lang="en-US" sz="2000"/>
        </a:p>
      </dgm:t>
    </dgm:pt>
    <dgm:pt modelId="{AE8F11F1-4D19-41B9-B367-3DF586B7A52D}">
      <dgm:prSet custT="1"/>
      <dgm:spPr/>
      <dgm:t>
        <a:bodyPr/>
        <a:lstStyle/>
        <a:p>
          <a:r>
            <a:rPr lang="en-US" sz="2000" dirty="0" err="1" smtClean="0"/>
            <a:t>MySql</a:t>
          </a:r>
          <a:endParaRPr lang="en-US" sz="2000" dirty="0"/>
        </a:p>
      </dgm:t>
    </dgm:pt>
    <dgm:pt modelId="{DB903A3A-AFA1-4EFE-9335-F17840FE8C9E}" type="parTrans" cxnId="{C2F62B43-2E9F-4D81-805B-9B094F2A7773}">
      <dgm:prSet/>
      <dgm:spPr/>
      <dgm:t>
        <a:bodyPr/>
        <a:lstStyle/>
        <a:p>
          <a:endParaRPr lang="en-US" sz="2000"/>
        </a:p>
      </dgm:t>
    </dgm:pt>
    <dgm:pt modelId="{F7D7C191-7975-4916-A631-94440061B979}" type="sibTrans" cxnId="{C2F62B43-2E9F-4D81-805B-9B094F2A7773}">
      <dgm:prSet/>
      <dgm:spPr/>
      <dgm:t>
        <a:bodyPr/>
        <a:lstStyle/>
        <a:p>
          <a:endParaRPr lang="en-US" sz="2000"/>
        </a:p>
      </dgm:t>
    </dgm:pt>
    <dgm:pt modelId="{4AA025E0-00CE-4CA1-A1D8-237E4C4BCEFA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Prototype</a:t>
          </a:r>
          <a:endParaRPr lang="en-US" sz="2000" b="1" dirty="0">
            <a:solidFill>
              <a:schemeClr val="tx1"/>
            </a:solidFill>
          </a:endParaRPr>
        </a:p>
      </dgm:t>
    </dgm:pt>
    <dgm:pt modelId="{AB73F6C7-2555-4605-825A-F736A58FA063}" type="parTrans" cxnId="{747DA712-6C91-4991-8719-48E7C46B2B19}">
      <dgm:prSet/>
      <dgm:spPr/>
      <dgm:t>
        <a:bodyPr/>
        <a:lstStyle/>
        <a:p>
          <a:endParaRPr lang="en-US" sz="2000"/>
        </a:p>
      </dgm:t>
    </dgm:pt>
    <dgm:pt modelId="{7B8EE864-F7B8-46A8-8F6D-CFE4805CBA7C}" type="sibTrans" cxnId="{747DA712-6C91-4991-8719-48E7C46B2B19}">
      <dgm:prSet/>
      <dgm:spPr/>
      <dgm:t>
        <a:bodyPr/>
        <a:lstStyle/>
        <a:p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BC176C-9C18-4D0D-9DD6-3419422474BC}" type="pres">
      <dgm:prSet presAssocID="{4AA025E0-00CE-4CA1-A1D8-237E4C4BCEFA}" presName="parentText" presStyleLbl="node1" presStyleIdx="0" presStyleCnt="3" custScaleY="48411" custLinFactY="-1158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3B32F-CFB1-4E6D-B594-1832FF6BF1C8}" type="pres">
      <dgm:prSet presAssocID="{7B8EE864-F7B8-46A8-8F6D-CFE4805CBA7C}" presName="spacer" presStyleCnt="0"/>
      <dgm:spPr/>
    </dgm:pt>
    <dgm:pt modelId="{BB5B0DBB-3C7E-4061-B8EB-B682985F90B3}" type="pres">
      <dgm:prSet presAssocID="{9A3B98E4-2131-41E8-809F-164C7DB495F5}" presName="parentText" presStyleLbl="node1" presStyleIdx="1" presStyleCnt="3" custScaleY="40830" custLinFactNeighborY="-226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CB713-21CB-4B34-899D-4BA88E427D5C}" type="pres">
      <dgm:prSet presAssocID="{9A3B98E4-2131-41E8-809F-164C7DB495F5}" presName="childText" presStyleLbl="revTx" presStyleIdx="0" presStyleCnt="2" custLinFactNeighborY="-92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F0305-D75C-4CB5-8617-D74A84F29744}" type="pres">
      <dgm:prSet presAssocID="{5AFB47FF-AF21-4C75-9316-57FF809A72AC}" presName="parentText" presStyleLbl="node1" presStyleIdx="2" presStyleCnt="3" custScaleY="36931" custLinFactNeighborY="50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68C6A-832F-488A-BA48-8E2BD9619FB4}" type="pres">
      <dgm:prSet presAssocID="{5AFB47FF-AF21-4C75-9316-57FF809A72AC}" presName="childText" presStyleLbl="revTx" presStyleIdx="1" presStyleCnt="2" custScaleY="65568" custLinFactNeighborY="143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1" destOrd="0" parTransId="{B48E3859-5F5C-4D03-A775-B507BED7957E}" sibTransId="{28B29453-05BB-44D8-8001-ED252DAA1E22}"/>
    <dgm:cxn modelId="{03D7BF96-445F-4970-A2A0-E472E61EBCDE}" type="presOf" srcId="{9A3B98E4-2131-41E8-809F-164C7DB495F5}" destId="{BB5B0DBB-3C7E-4061-B8EB-B682985F90B3}" srcOrd="0" destOrd="0" presId="urn:microsoft.com/office/officeart/2005/8/layout/vList2"/>
    <dgm:cxn modelId="{978BD346-D26C-40C9-B709-BF9E5CB1BD33}" srcId="{CDD1D809-3843-4DFC-A9A4-0D050E1CD76B}" destId="{5AFB47FF-AF21-4C75-9316-57FF809A72AC}" srcOrd="2" destOrd="0" parTransId="{A42B9181-3FD8-45B5-8514-94C7EB6BF187}" sibTransId="{C29D0871-EB2F-4F6F-8980-ECBDC2A9F061}"/>
    <dgm:cxn modelId="{C6B88538-C95C-4023-91B5-0A4D0C664ADE}" type="presOf" srcId="{CDD1D809-3843-4DFC-A9A4-0D050E1CD76B}" destId="{77603170-3662-48E0-9ACB-432A01EBF504}" srcOrd="0" destOrd="0" presId="urn:microsoft.com/office/officeart/2005/8/layout/vList2"/>
    <dgm:cxn modelId="{AD869B51-53D1-4AC6-BC10-77D31B97E9F2}" type="presOf" srcId="{5AFB47FF-AF21-4C75-9316-57FF809A72AC}" destId="{FADF0305-D75C-4CB5-8617-D74A84F29744}" srcOrd="0" destOrd="0" presId="urn:microsoft.com/office/officeart/2005/8/layout/vList2"/>
    <dgm:cxn modelId="{F84D11CB-A6D8-4D72-8DA0-55C3571C296C}" type="presOf" srcId="{4AA025E0-00CE-4CA1-A1D8-237E4C4BCEFA}" destId="{F6BC176C-9C18-4D0D-9DD6-3419422474BC}" srcOrd="0" destOrd="0" presId="urn:microsoft.com/office/officeart/2005/8/layout/vList2"/>
    <dgm:cxn modelId="{C624DCE9-F760-4962-B389-DE3E7E8BCFD9}" srcId="{DB0F3B06-8FD8-4088-BEC6-CF7089A4AB97}" destId="{873971E7-CDA0-4A03-9347-127674B42D83}" srcOrd="0" destOrd="0" parTransId="{868C880B-8BE1-4941-ACB1-B9C6E35DE251}" sibTransId="{8E8C5A6F-64A6-47A7-8715-2211964DB612}"/>
    <dgm:cxn modelId="{8294D9AD-EFBD-4ACF-8044-125EC3DF8D63}" type="presOf" srcId="{735A85AC-0276-484D-8222-D12714A5155E}" destId="{C12CB713-21CB-4B34-899D-4BA88E427D5C}" srcOrd="0" destOrd="2" presId="urn:microsoft.com/office/officeart/2005/8/layout/vList2"/>
    <dgm:cxn modelId="{A329BEED-B092-49CA-8812-5BE9CF1CE854}" srcId="{9A3B98E4-2131-41E8-809F-164C7DB495F5}" destId="{735A85AC-0276-484D-8222-D12714A5155E}" srcOrd="1" destOrd="0" parTransId="{F748A2A4-1E7B-46EB-9496-19188F150D6B}" sibTransId="{56319652-5BBF-432F-8C42-79AADAB44AAB}"/>
    <dgm:cxn modelId="{C2F62B43-2E9F-4D81-805B-9B094F2A7773}" srcId="{735A85AC-0276-484D-8222-D12714A5155E}" destId="{AE8F11F1-4D19-41B9-B367-3DF586B7A52D}" srcOrd="0" destOrd="0" parTransId="{DB903A3A-AFA1-4EFE-9335-F17840FE8C9E}" sibTransId="{F7D7C191-7975-4916-A631-94440061B979}"/>
    <dgm:cxn modelId="{BB84E5DA-5F9C-4E61-94BB-EFCC745A2196}" type="presOf" srcId="{AE8F11F1-4D19-41B9-B367-3DF586B7A52D}" destId="{C12CB713-21CB-4B34-899D-4BA88E427D5C}" srcOrd="0" destOrd="3" presId="urn:microsoft.com/office/officeart/2005/8/layout/vList2"/>
    <dgm:cxn modelId="{35CB497D-0802-4832-8FF5-00F4F032E2A2}" srcId="{5AFB47FF-AF21-4C75-9316-57FF809A72AC}" destId="{14F861C1-2782-4602-8B5B-3D9A4692CF09}" srcOrd="0" destOrd="0" parTransId="{C53F9444-44E1-47FC-AB67-ACF76AC7D159}" sibTransId="{531655FF-A076-4519-9E2C-50092FC7A353}"/>
    <dgm:cxn modelId="{747DA712-6C91-4991-8719-48E7C46B2B19}" srcId="{CDD1D809-3843-4DFC-A9A4-0D050E1CD76B}" destId="{4AA025E0-00CE-4CA1-A1D8-237E4C4BCEFA}" srcOrd="0" destOrd="0" parTransId="{AB73F6C7-2555-4605-825A-F736A58FA063}" sibTransId="{7B8EE864-F7B8-46A8-8F6D-CFE4805CBA7C}"/>
    <dgm:cxn modelId="{F09DDE3D-890F-40F0-9902-36D2C9B68236}" type="presOf" srcId="{873971E7-CDA0-4A03-9347-127674B42D83}" destId="{C12CB713-21CB-4B34-899D-4BA88E427D5C}" srcOrd="0" destOrd="1" presId="urn:microsoft.com/office/officeart/2005/8/layout/vList2"/>
    <dgm:cxn modelId="{C898EC40-781B-44F3-981E-59701D2E8B7A}" type="presOf" srcId="{DB0F3B06-8FD8-4088-BEC6-CF7089A4AB97}" destId="{C12CB713-21CB-4B34-899D-4BA88E427D5C}" srcOrd="0" destOrd="0" presId="urn:microsoft.com/office/officeart/2005/8/layout/vList2"/>
    <dgm:cxn modelId="{B4A8FD6E-9F0E-469D-945A-DDC59346ED6A}" type="presOf" srcId="{14F861C1-2782-4602-8B5B-3D9A4692CF09}" destId="{68468C6A-832F-488A-BA48-8E2BD9619FB4}" srcOrd="0" destOrd="0" presId="urn:microsoft.com/office/officeart/2005/8/layout/vList2"/>
    <dgm:cxn modelId="{150588F4-9A97-4EA9-A141-A61C61B91674}" srcId="{9A3B98E4-2131-41E8-809F-164C7DB495F5}" destId="{DB0F3B06-8FD8-4088-BEC6-CF7089A4AB97}" srcOrd="0" destOrd="0" parTransId="{CF606E0D-BFCC-4252-B235-6C8EE7DC2BD6}" sibTransId="{DC42FF0C-6247-4575-8820-F912B3A39FAB}"/>
    <dgm:cxn modelId="{73EF305B-0C1F-4932-898B-17BA6F6813EC}" type="presParOf" srcId="{77603170-3662-48E0-9ACB-432A01EBF504}" destId="{F6BC176C-9C18-4D0D-9DD6-3419422474BC}" srcOrd="0" destOrd="0" presId="urn:microsoft.com/office/officeart/2005/8/layout/vList2"/>
    <dgm:cxn modelId="{E76B79CC-4A28-4ABF-922B-FD2D69E71DCD}" type="presParOf" srcId="{77603170-3662-48E0-9ACB-432A01EBF504}" destId="{8C33B32F-CFB1-4E6D-B594-1832FF6BF1C8}" srcOrd="1" destOrd="0" presId="urn:microsoft.com/office/officeart/2005/8/layout/vList2"/>
    <dgm:cxn modelId="{13A13023-BEAA-464F-8FD9-FDE3374CFE2E}" type="presParOf" srcId="{77603170-3662-48E0-9ACB-432A01EBF504}" destId="{BB5B0DBB-3C7E-4061-B8EB-B682985F90B3}" srcOrd="2" destOrd="0" presId="urn:microsoft.com/office/officeart/2005/8/layout/vList2"/>
    <dgm:cxn modelId="{3C3860FF-711A-42FA-87EC-B261E925A933}" type="presParOf" srcId="{77603170-3662-48E0-9ACB-432A01EBF504}" destId="{C12CB713-21CB-4B34-899D-4BA88E427D5C}" srcOrd="3" destOrd="0" presId="urn:microsoft.com/office/officeart/2005/8/layout/vList2"/>
    <dgm:cxn modelId="{7E361FAA-B30F-436D-81B3-7B2F8A4E0393}" type="presParOf" srcId="{77603170-3662-48E0-9ACB-432A01EBF504}" destId="{FADF0305-D75C-4CB5-8617-D74A84F29744}" srcOrd="4" destOrd="0" presId="urn:microsoft.com/office/officeart/2005/8/layout/vList2"/>
    <dgm:cxn modelId="{A61D2056-5DA6-4286-8763-C57A412F1165}" type="presParOf" srcId="{77603170-3662-48E0-9ACB-432A01EBF504}" destId="{68468C6A-832F-488A-BA48-8E2BD9619FB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Setup</a:t>
          </a:r>
          <a:endParaRPr lang="en-US" sz="2000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 sz="2000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 sz="2000"/>
        </a:p>
      </dgm:t>
    </dgm:pt>
    <dgm:pt modelId="{DB0F3B06-8FD8-4088-BEC6-CF7089A4AB97}">
      <dgm:prSet custT="1"/>
      <dgm:spPr/>
      <dgm:t>
        <a:bodyPr/>
        <a:lstStyle/>
        <a:p>
          <a:r>
            <a:rPr lang="en-US" sz="2000" dirty="0" err="1" smtClean="0"/>
            <a:t>MSMobile</a:t>
          </a:r>
          <a:r>
            <a:rPr lang="en-US" sz="2000" dirty="0" smtClean="0"/>
            <a:t> - 8 Android Phones</a:t>
          </a:r>
          <a:endParaRPr lang="en-US" sz="2000" dirty="0"/>
        </a:p>
      </dgm:t>
    </dgm:pt>
    <dgm:pt modelId="{CF606E0D-BFCC-4252-B235-6C8EE7DC2BD6}" type="parTrans" cxnId="{150588F4-9A97-4EA9-A141-A61C61B91674}">
      <dgm:prSet/>
      <dgm:spPr/>
      <dgm:t>
        <a:bodyPr/>
        <a:lstStyle/>
        <a:p>
          <a:endParaRPr lang="en-US" sz="2000"/>
        </a:p>
      </dgm:t>
    </dgm:pt>
    <dgm:pt modelId="{DC42FF0C-6247-4575-8820-F912B3A39FAB}" type="sibTrans" cxnId="{150588F4-9A97-4EA9-A141-A61C61B91674}">
      <dgm:prSet/>
      <dgm:spPr/>
      <dgm:t>
        <a:bodyPr/>
        <a:lstStyle/>
        <a:p>
          <a:endParaRPr lang="en-US" sz="2000"/>
        </a:p>
      </dgm:t>
    </dgm:pt>
    <dgm:pt modelId="{5AFB47FF-AF21-4C75-9316-57FF809A72AC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Metric</a:t>
          </a:r>
          <a:endParaRPr lang="en-US" sz="2000" dirty="0">
            <a:solidFill>
              <a:schemeClr val="tx1"/>
            </a:solidFill>
          </a:endParaRPr>
        </a:p>
      </dgm:t>
    </dgm:pt>
    <dgm:pt modelId="{A42B9181-3FD8-45B5-8514-94C7EB6BF187}" type="parTrans" cxnId="{978BD346-D26C-40C9-B709-BF9E5CB1BD33}">
      <dgm:prSet/>
      <dgm:spPr/>
      <dgm:t>
        <a:bodyPr/>
        <a:lstStyle/>
        <a:p>
          <a:endParaRPr lang="en-US" sz="2000"/>
        </a:p>
      </dgm:t>
    </dgm:pt>
    <dgm:pt modelId="{C29D0871-EB2F-4F6F-8980-ECBDC2A9F061}" type="sibTrans" cxnId="{978BD346-D26C-40C9-B709-BF9E5CB1BD33}">
      <dgm:prSet/>
      <dgm:spPr/>
      <dgm:t>
        <a:bodyPr/>
        <a:lstStyle/>
        <a:p>
          <a:endParaRPr lang="en-US" sz="2000"/>
        </a:p>
      </dgm:t>
    </dgm:pt>
    <dgm:pt modelId="{A2B85CC4-9BB8-474A-BD97-DD53C3F1BD05}">
      <dgm:prSet custT="1"/>
      <dgm:spPr/>
      <dgm:t>
        <a:bodyPr/>
        <a:lstStyle/>
        <a:p>
          <a:r>
            <a:rPr lang="en-US" sz="2000" dirty="0" smtClean="0"/>
            <a:t>Query Trace Replay</a:t>
          </a:r>
          <a:endParaRPr lang="en-US" sz="2000" dirty="0"/>
        </a:p>
      </dgm:t>
    </dgm:pt>
    <dgm:pt modelId="{3A419C73-84FC-44C6-B274-9AF434E67833}" type="parTrans" cxnId="{45E32F9D-1125-460D-AE1B-8CE793098CC1}">
      <dgm:prSet/>
      <dgm:spPr/>
      <dgm:t>
        <a:bodyPr/>
        <a:lstStyle/>
        <a:p>
          <a:endParaRPr lang="en-US" sz="2000"/>
        </a:p>
      </dgm:t>
    </dgm:pt>
    <dgm:pt modelId="{2BFB4E9F-B012-4893-BD05-2B3F6DF50727}" type="sibTrans" cxnId="{45E32F9D-1125-460D-AE1B-8CE793098CC1}">
      <dgm:prSet/>
      <dgm:spPr/>
      <dgm:t>
        <a:bodyPr/>
        <a:lstStyle/>
        <a:p>
          <a:endParaRPr lang="en-US" sz="2000"/>
        </a:p>
      </dgm:t>
    </dgm:pt>
    <dgm:pt modelId="{78D1C49D-23F6-4933-A742-D42F726B984F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Methodology</a:t>
          </a:r>
          <a:endParaRPr lang="en-US" sz="2000" dirty="0">
            <a:solidFill>
              <a:schemeClr val="tx1"/>
            </a:solidFill>
          </a:endParaRPr>
        </a:p>
      </dgm:t>
    </dgm:pt>
    <dgm:pt modelId="{4FC24E9E-A192-4D28-A518-5C8F5CBD16B4}" type="parTrans" cxnId="{83108B2A-4687-4747-8A40-23F4B9F5A37A}">
      <dgm:prSet/>
      <dgm:spPr/>
      <dgm:t>
        <a:bodyPr/>
        <a:lstStyle/>
        <a:p>
          <a:endParaRPr lang="en-US" sz="2000"/>
        </a:p>
      </dgm:t>
    </dgm:pt>
    <dgm:pt modelId="{9C1916BE-6ED0-4C51-AFE9-7FEFB5C9EF15}" type="sibTrans" cxnId="{83108B2A-4687-4747-8A40-23F4B9F5A37A}">
      <dgm:prSet/>
      <dgm:spPr/>
      <dgm:t>
        <a:bodyPr/>
        <a:lstStyle/>
        <a:p>
          <a:endParaRPr lang="en-US" sz="2000"/>
        </a:p>
      </dgm:t>
    </dgm:pt>
    <dgm:pt modelId="{C3D2B65B-98AA-4E58-9CCA-F200A72EB72C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Evaluation</a:t>
          </a:r>
          <a:endParaRPr lang="en-US" sz="2000" b="1" dirty="0">
            <a:solidFill>
              <a:schemeClr val="tx1"/>
            </a:solidFill>
          </a:endParaRPr>
        </a:p>
      </dgm:t>
    </dgm:pt>
    <dgm:pt modelId="{7139E970-3BCA-40B3-9A21-A0F73E57BF3A}" type="parTrans" cxnId="{7A884013-800E-4E0D-A983-7A0FE053ABE0}">
      <dgm:prSet/>
      <dgm:spPr/>
      <dgm:t>
        <a:bodyPr/>
        <a:lstStyle/>
        <a:p>
          <a:endParaRPr lang="en-US" sz="2000"/>
        </a:p>
      </dgm:t>
    </dgm:pt>
    <dgm:pt modelId="{6D0BDCDC-AD01-4C25-A64C-81C6DE16ABB9}" type="sibTrans" cxnId="{7A884013-800E-4E0D-A983-7A0FE053ABE0}">
      <dgm:prSet/>
      <dgm:spPr/>
      <dgm:t>
        <a:bodyPr/>
        <a:lstStyle/>
        <a:p>
          <a:endParaRPr lang="en-US" sz="2000"/>
        </a:p>
      </dgm:t>
    </dgm:pt>
    <dgm:pt modelId="{F0F0E797-70F6-4E46-A145-B7D162261F5F}">
      <dgm:prSet custT="1"/>
      <dgm:spPr/>
      <dgm:t>
        <a:bodyPr/>
        <a:lstStyle/>
        <a:p>
          <a:r>
            <a:rPr lang="en-US" sz="2000" dirty="0" err="1" smtClean="0"/>
            <a:t>MSCloud</a:t>
          </a:r>
          <a:r>
            <a:rPr lang="en-US" sz="2000" dirty="0" smtClean="0"/>
            <a:t> - Dell XPS 7100</a:t>
          </a:r>
          <a:endParaRPr lang="en-US" sz="2000" dirty="0"/>
        </a:p>
      </dgm:t>
    </dgm:pt>
    <dgm:pt modelId="{2915D235-DF2E-49FF-93BA-EFFB4F954EED}" type="parTrans" cxnId="{0C7EE67B-19C1-4710-B15B-2D94487EFCFE}">
      <dgm:prSet/>
      <dgm:spPr/>
      <dgm:t>
        <a:bodyPr/>
        <a:lstStyle/>
        <a:p>
          <a:endParaRPr lang="en-US" sz="2000"/>
        </a:p>
      </dgm:t>
    </dgm:pt>
    <dgm:pt modelId="{FC14C284-D2FD-4A3A-853B-361BBB2CDAEB}" type="sibTrans" cxnId="{0C7EE67B-19C1-4710-B15B-2D94487EFCFE}">
      <dgm:prSet/>
      <dgm:spPr/>
      <dgm:t>
        <a:bodyPr/>
        <a:lstStyle/>
        <a:p>
          <a:endParaRPr lang="en-US" sz="2000"/>
        </a:p>
      </dgm:t>
    </dgm:pt>
    <dgm:pt modelId="{0B520670-303C-45C5-B5DD-029F5C787C67}">
      <dgm:prSet custT="1"/>
      <dgm:spPr/>
      <dgm:t>
        <a:bodyPr/>
        <a:lstStyle/>
        <a:p>
          <a:r>
            <a:rPr lang="en-US" sz="2000" dirty="0" smtClean="0"/>
            <a:t>Query Completeness</a:t>
          </a:r>
          <a:endParaRPr lang="en-US" sz="2000" dirty="0"/>
        </a:p>
      </dgm:t>
    </dgm:pt>
    <dgm:pt modelId="{7A16EE9B-CBAD-4152-8301-906D5D44E1F9}" type="parTrans" cxnId="{D9E6FB6F-EB37-487B-9E13-62879F1EC9CD}">
      <dgm:prSet/>
      <dgm:spPr/>
      <dgm:t>
        <a:bodyPr/>
        <a:lstStyle/>
        <a:p>
          <a:endParaRPr lang="en-US" sz="2000"/>
        </a:p>
      </dgm:t>
    </dgm:pt>
    <dgm:pt modelId="{48F50619-A508-41E6-8776-4D6E3769EEBC}" type="sibTrans" cxnId="{D9E6FB6F-EB37-487B-9E13-62879F1EC9CD}">
      <dgm:prSet/>
      <dgm:spPr/>
      <dgm:t>
        <a:bodyPr/>
        <a:lstStyle/>
        <a:p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B24F8E-5346-4DEE-98EE-9864E0888696}" type="pres">
      <dgm:prSet presAssocID="{C3D2B65B-98AA-4E58-9CCA-F200A72EB72C}" presName="parentText" presStyleLbl="node1" presStyleIdx="0" presStyleCnt="4" custScaleY="709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94D6FF-F026-4AE5-9123-7C6A54263409}" type="pres">
      <dgm:prSet presAssocID="{6D0BDCDC-AD01-4C25-A64C-81C6DE16ABB9}" presName="spacer" presStyleCnt="0"/>
      <dgm:spPr/>
    </dgm:pt>
    <dgm:pt modelId="{BB5B0DBB-3C7E-4061-B8EB-B682985F90B3}" type="pres">
      <dgm:prSet presAssocID="{9A3B98E4-2131-41E8-809F-164C7DB495F5}" presName="parentText" presStyleLbl="node1" presStyleIdx="1" presStyleCnt="4" custScaleY="55466" custLinFactNeighborY="43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CB713-21CB-4B34-899D-4BA88E427D5C}" type="pres">
      <dgm:prSet presAssocID="{9A3B98E4-2131-41E8-809F-164C7DB495F5}" presName="childText" presStyleLbl="revTx" presStyleIdx="0" presStyleCnt="3" custLinFactNeighborY="84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F0305-D75C-4CB5-8617-D74A84F29744}" type="pres">
      <dgm:prSet presAssocID="{5AFB47FF-AF21-4C75-9316-57FF809A72AC}" presName="parentText" presStyleLbl="node1" presStyleIdx="2" presStyleCnt="4" custScaleY="55409" custLinFactNeighborY="107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68C6A-832F-488A-BA48-8E2BD9619FB4}" type="pres">
      <dgm:prSet presAssocID="{5AFB47FF-AF21-4C75-9316-57FF809A72AC}" presName="childText" presStyleLbl="revTx" presStyleIdx="1" presStyleCnt="3" custLinFactNeighborY="156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EB89A9-5DB7-4A37-8B39-B03F46568DA1}" type="pres">
      <dgm:prSet presAssocID="{78D1C49D-23F6-4933-A742-D42F726B984F}" presName="parentText" presStyleLbl="node1" presStyleIdx="3" presStyleCnt="4" custScaleY="53836" custLinFactNeighborY="-42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872405-AA0C-4F63-97E3-FC386FA6DD94}" type="pres">
      <dgm:prSet presAssocID="{78D1C49D-23F6-4933-A742-D42F726B984F}" presName="childText" presStyleLbl="revTx" presStyleIdx="2" presStyleCnt="3" custLinFactNeighborY="11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108B2A-4687-4747-8A40-23F4B9F5A37A}" srcId="{CDD1D809-3843-4DFC-A9A4-0D050E1CD76B}" destId="{78D1C49D-23F6-4933-A742-D42F726B984F}" srcOrd="3" destOrd="0" parTransId="{4FC24E9E-A192-4D28-A518-5C8F5CBD16B4}" sibTransId="{9C1916BE-6ED0-4C51-AFE9-7FEFB5C9EF15}"/>
    <dgm:cxn modelId="{CEC4F9FE-6AC2-4762-AAE1-59B19AB16A79}" srcId="{CDD1D809-3843-4DFC-A9A4-0D050E1CD76B}" destId="{9A3B98E4-2131-41E8-809F-164C7DB495F5}" srcOrd="1" destOrd="0" parTransId="{B48E3859-5F5C-4D03-A775-B507BED7957E}" sibTransId="{28B29453-05BB-44D8-8001-ED252DAA1E22}"/>
    <dgm:cxn modelId="{978BD346-D26C-40C9-B709-BF9E5CB1BD33}" srcId="{CDD1D809-3843-4DFC-A9A4-0D050E1CD76B}" destId="{5AFB47FF-AF21-4C75-9316-57FF809A72AC}" srcOrd="2" destOrd="0" parTransId="{A42B9181-3FD8-45B5-8514-94C7EB6BF187}" sibTransId="{C29D0871-EB2F-4F6F-8980-ECBDC2A9F061}"/>
    <dgm:cxn modelId="{D9E6FB6F-EB37-487B-9E13-62879F1EC9CD}" srcId="{5AFB47FF-AF21-4C75-9316-57FF809A72AC}" destId="{0B520670-303C-45C5-B5DD-029F5C787C67}" srcOrd="0" destOrd="0" parTransId="{7A16EE9B-CBAD-4152-8301-906D5D44E1F9}" sibTransId="{48F50619-A508-41E6-8776-4D6E3769EEBC}"/>
    <dgm:cxn modelId="{258FBB11-1796-4D78-8ACE-61149E800679}" type="presOf" srcId="{9A3B98E4-2131-41E8-809F-164C7DB495F5}" destId="{BB5B0DBB-3C7E-4061-B8EB-B682985F90B3}" srcOrd="0" destOrd="0" presId="urn:microsoft.com/office/officeart/2005/8/layout/vList2"/>
    <dgm:cxn modelId="{C5314E5A-30BD-47CC-9C4E-1DF839547C68}" type="presOf" srcId="{F0F0E797-70F6-4E46-A145-B7D162261F5F}" destId="{C12CB713-21CB-4B34-899D-4BA88E427D5C}" srcOrd="0" destOrd="0" presId="urn:microsoft.com/office/officeart/2005/8/layout/vList2"/>
    <dgm:cxn modelId="{E375ECC3-3224-46B6-A9F0-E556495DF99A}" type="presOf" srcId="{78D1C49D-23F6-4933-A742-D42F726B984F}" destId="{20EB89A9-5DB7-4A37-8B39-B03F46568DA1}" srcOrd="0" destOrd="0" presId="urn:microsoft.com/office/officeart/2005/8/layout/vList2"/>
    <dgm:cxn modelId="{24845244-3F4F-4E98-BF0D-4674D2062407}" type="presOf" srcId="{DB0F3B06-8FD8-4088-BEC6-CF7089A4AB97}" destId="{C12CB713-21CB-4B34-899D-4BA88E427D5C}" srcOrd="0" destOrd="1" presId="urn:microsoft.com/office/officeart/2005/8/layout/vList2"/>
    <dgm:cxn modelId="{7A884013-800E-4E0D-A983-7A0FE053ABE0}" srcId="{CDD1D809-3843-4DFC-A9A4-0D050E1CD76B}" destId="{C3D2B65B-98AA-4E58-9CCA-F200A72EB72C}" srcOrd="0" destOrd="0" parTransId="{7139E970-3BCA-40B3-9A21-A0F73E57BF3A}" sibTransId="{6D0BDCDC-AD01-4C25-A64C-81C6DE16ABB9}"/>
    <dgm:cxn modelId="{91A9E50B-25A9-419D-8849-6BEC797F03EF}" type="presOf" srcId="{C3D2B65B-98AA-4E58-9CCA-F200A72EB72C}" destId="{E1B24F8E-5346-4DEE-98EE-9864E0888696}" srcOrd="0" destOrd="0" presId="urn:microsoft.com/office/officeart/2005/8/layout/vList2"/>
    <dgm:cxn modelId="{0C7EE67B-19C1-4710-B15B-2D94487EFCFE}" srcId="{9A3B98E4-2131-41E8-809F-164C7DB495F5}" destId="{F0F0E797-70F6-4E46-A145-B7D162261F5F}" srcOrd="0" destOrd="0" parTransId="{2915D235-DF2E-49FF-93BA-EFFB4F954EED}" sibTransId="{FC14C284-D2FD-4A3A-853B-361BBB2CDAEB}"/>
    <dgm:cxn modelId="{965AEAB7-A7EC-4F5A-9B8D-9C3948F93825}" type="presOf" srcId="{A2B85CC4-9BB8-474A-BD97-DD53C3F1BD05}" destId="{F2872405-AA0C-4F63-97E3-FC386FA6DD94}" srcOrd="0" destOrd="0" presId="urn:microsoft.com/office/officeart/2005/8/layout/vList2"/>
    <dgm:cxn modelId="{45E32F9D-1125-460D-AE1B-8CE793098CC1}" srcId="{78D1C49D-23F6-4933-A742-D42F726B984F}" destId="{A2B85CC4-9BB8-474A-BD97-DD53C3F1BD05}" srcOrd="0" destOrd="0" parTransId="{3A419C73-84FC-44C6-B274-9AF434E67833}" sibTransId="{2BFB4E9F-B012-4893-BD05-2B3F6DF50727}"/>
    <dgm:cxn modelId="{0B56B274-4C5A-4426-808A-12B0230F326F}" type="presOf" srcId="{CDD1D809-3843-4DFC-A9A4-0D050E1CD76B}" destId="{77603170-3662-48E0-9ACB-432A01EBF504}" srcOrd="0" destOrd="0" presId="urn:microsoft.com/office/officeart/2005/8/layout/vList2"/>
    <dgm:cxn modelId="{A790865B-F4DD-4D78-AAE2-1C0AC2236BD8}" type="presOf" srcId="{5AFB47FF-AF21-4C75-9316-57FF809A72AC}" destId="{FADF0305-D75C-4CB5-8617-D74A84F29744}" srcOrd="0" destOrd="0" presId="urn:microsoft.com/office/officeart/2005/8/layout/vList2"/>
    <dgm:cxn modelId="{879F5479-0D73-4A26-BBE0-453C8EED76E8}" type="presOf" srcId="{0B520670-303C-45C5-B5DD-029F5C787C67}" destId="{68468C6A-832F-488A-BA48-8E2BD9619FB4}" srcOrd="0" destOrd="0" presId="urn:microsoft.com/office/officeart/2005/8/layout/vList2"/>
    <dgm:cxn modelId="{150588F4-9A97-4EA9-A141-A61C61B91674}" srcId="{9A3B98E4-2131-41E8-809F-164C7DB495F5}" destId="{DB0F3B06-8FD8-4088-BEC6-CF7089A4AB97}" srcOrd="1" destOrd="0" parTransId="{CF606E0D-BFCC-4252-B235-6C8EE7DC2BD6}" sibTransId="{DC42FF0C-6247-4575-8820-F912B3A39FAB}"/>
    <dgm:cxn modelId="{8520F882-0E38-4086-B76F-4E4CD15731EC}" type="presParOf" srcId="{77603170-3662-48E0-9ACB-432A01EBF504}" destId="{E1B24F8E-5346-4DEE-98EE-9864E0888696}" srcOrd="0" destOrd="0" presId="urn:microsoft.com/office/officeart/2005/8/layout/vList2"/>
    <dgm:cxn modelId="{7BE403F2-E8E6-42AE-A3F3-D277ACE60347}" type="presParOf" srcId="{77603170-3662-48E0-9ACB-432A01EBF504}" destId="{BD94D6FF-F026-4AE5-9123-7C6A54263409}" srcOrd="1" destOrd="0" presId="urn:microsoft.com/office/officeart/2005/8/layout/vList2"/>
    <dgm:cxn modelId="{78509902-604A-42DF-8552-3C14DB2FEF19}" type="presParOf" srcId="{77603170-3662-48E0-9ACB-432A01EBF504}" destId="{BB5B0DBB-3C7E-4061-B8EB-B682985F90B3}" srcOrd="2" destOrd="0" presId="urn:microsoft.com/office/officeart/2005/8/layout/vList2"/>
    <dgm:cxn modelId="{D0EA947F-4E68-41F0-8230-C97011737F14}" type="presParOf" srcId="{77603170-3662-48E0-9ACB-432A01EBF504}" destId="{C12CB713-21CB-4B34-899D-4BA88E427D5C}" srcOrd="3" destOrd="0" presId="urn:microsoft.com/office/officeart/2005/8/layout/vList2"/>
    <dgm:cxn modelId="{F85A0202-E291-4863-B460-18F2722DEA45}" type="presParOf" srcId="{77603170-3662-48E0-9ACB-432A01EBF504}" destId="{FADF0305-D75C-4CB5-8617-D74A84F29744}" srcOrd="4" destOrd="0" presId="urn:microsoft.com/office/officeart/2005/8/layout/vList2"/>
    <dgm:cxn modelId="{39EBA836-1059-4085-B970-AA464A865004}" type="presParOf" srcId="{77603170-3662-48E0-9ACB-432A01EBF504}" destId="{68468C6A-832F-488A-BA48-8E2BD9619FB4}" srcOrd="5" destOrd="0" presId="urn:microsoft.com/office/officeart/2005/8/layout/vList2"/>
    <dgm:cxn modelId="{14B553D8-2145-4451-9EEE-0595D587A565}" type="presParOf" srcId="{77603170-3662-48E0-9ACB-432A01EBF504}" destId="{20EB89A9-5DB7-4A37-8B39-B03F46568DA1}" srcOrd="6" destOrd="0" presId="urn:microsoft.com/office/officeart/2005/8/layout/vList2"/>
    <dgm:cxn modelId="{EAB96599-81D5-45D2-9FF2-0BB5CB2B0208}" type="presParOf" srcId="{77603170-3662-48E0-9ACB-432A01EBF504}" destId="{F2872405-AA0C-4F63-97E3-FC386FA6DD9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MCF: Max Credit First</a:t>
          </a:r>
          <a:endParaRPr lang="en-US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B0DBB-3C7E-4061-B8EB-B682985F90B3}" type="pres">
      <dgm:prSet presAssocID="{9A3B98E4-2131-41E8-809F-164C7DB495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0" destOrd="0" parTransId="{B48E3859-5F5C-4D03-A775-B507BED7957E}" sibTransId="{28B29453-05BB-44D8-8001-ED252DAA1E22}"/>
    <dgm:cxn modelId="{B4E111B3-BE0F-42C9-A550-ECC4953AEFEC}" type="presOf" srcId="{9A3B98E4-2131-41E8-809F-164C7DB495F5}" destId="{BB5B0DBB-3C7E-4061-B8EB-B682985F90B3}" srcOrd="0" destOrd="0" presId="urn:microsoft.com/office/officeart/2005/8/layout/vList2"/>
    <dgm:cxn modelId="{B520478C-45A5-4BF5-B8BA-90DA1E091563}" type="presOf" srcId="{CDD1D809-3843-4DFC-A9A4-0D050E1CD76B}" destId="{77603170-3662-48E0-9ACB-432A01EBF504}" srcOrd="0" destOrd="0" presId="urn:microsoft.com/office/officeart/2005/8/layout/vList2"/>
    <dgm:cxn modelId="{D2A95A96-0F75-4CD1-909E-031C3F7ECA7B}" type="presParOf" srcId="{77603170-3662-48E0-9ACB-432A01EBF504}" destId="{BB5B0DBB-3C7E-4061-B8EB-B682985F90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EDF: Earliest Deadline First</a:t>
          </a:r>
          <a:endParaRPr lang="en-US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B0DBB-3C7E-4061-B8EB-B682985F90B3}" type="pres">
      <dgm:prSet presAssocID="{9A3B98E4-2131-41E8-809F-164C7DB495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0" destOrd="0" parTransId="{B48E3859-5F5C-4D03-A775-B507BED7957E}" sibTransId="{28B29453-05BB-44D8-8001-ED252DAA1E22}"/>
    <dgm:cxn modelId="{1BFD1D26-79CE-4AA8-89CB-40FDA9C58985}" type="presOf" srcId="{CDD1D809-3843-4DFC-A9A4-0D050E1CD76B}" destId="{77603170-3662-48E0-9ACB-432A01EBF504}" srcOrd="0" destOrd="0" presId="urn:microsoft.com/office/officeart/2005/8/layout/vList2"/>
    <dgm:cxn modelId="{CADD9EB9-E8AA-417D-A5FC-4675638FD1F9}" type="presOf" srcId="{9A3B98E4-2131-41E8-809F-164C7DB495F5}" destId="{BB5B0DBB-3C7E-4061-B8EB-B682985F90B3}" srcOrd="0" destOrd="0" presId="urn:microsoft.com/office/officeart/2005/8/layout/vList2"/>
    <dgm:cxn modelId="{B47A247C-15DD-447D-B890-D866BAB289E7}" type="presParOf" srcId="{77603170-3662-48E0-9ACB-432A01EBF504}" destId="{BB5B0DBB-3C7E-4061-B8EB-B682985F90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/>
      <dgm:spPr>
        <a:solidFill>
          <a:srgbClr val="97DB7F"/>
        </a:solidFill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RR: Round Robin</a:t>
          </a:r>
          <a:endParaRPr lang="en-US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B0DBB-3C7E-4061-B8EB-B682985F90B3}" type="pres">
      <dgm:prSet presAssocID="{9A3B98E4-2131-41E8-809F-164C7DB495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0" destOrd="0" parTransId="{B48E3859-5F5C-4D03-A775-B507BED7957E}" sibTransId="{28B29453-05BB-44D8-8001-ED252DAA1E22}"/>
    <dgm:cxn modelId="{975BD2D0-1C25-4E6A-8964-7275C2B7A7FF}" type="presOf" srcId="{CDD1D809-3843-4DFC-A9A4-0D050E1CD76B}" destId="{77603170-3662-48E0-9ACB-432A01EBF504}" srcOrd="0" destOrd="0" presId="urn:microsoft.com/office/officeart/2005/8/layout/vList2"/>
    <dgm:cxn modelId="{B3A3F64A-4EF8-4AF5-8434-B2A6C715063D}" type="presOf" srcId="{9A3B98E4-2131-41E8-809F-164C7DB495F5}" destId="{BB5B0DBB-3C7E-4061-B8EB-B682985F90B3}" srcOrd="0" destOrd="0" presId="urn:microsoft.com/office/officeart/2005/8/layout/vList2"/>
    <dgm:cxn modelId="{B0F3404E-E808-4A2F-BB3E-236BB90E964C}" type="presParOf" srcId="{77603170-3662-48E0-9ACB-432A01EBF504}" destId="{BB5B0DBB-3C7E-4061-B8EB-B682985F90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/>
      <dgm:spPr>
        <a:solidFill>
          <a:srgbClr val="C00000"/>
        </a:solidFill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OMNI: Omniscient</a:t>
          </a:r>
          <a:endParaRPr lang="en-US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B0DBB-3C7E-4061-B8EB-B682985F90B3}" type="pres">
      <dgm:prSet presAssocID="{9A3B98E4-2131-41E8-809F-164C7DB495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0" destOrd="0" parTransId="{B48E3859-5F5C-4D03-A775-B507BED7957E}" sibTransId="{28B29453-05BB-44D8-8001-ED252DAA1E22}"/>
    <dgm:cxn modelId="{81A1B992-5F06-4457-BD2A-40001121E377}" type="presOf" srcId="{CDD1D809-3843-4DFC-A9A4-0D050E1CD76B}" destId="{77603170-3662-48E0-9ACB-432A01EBF504}" srcOrd="0" destOrd="0" presId="urn:microsoft.com/office/officeart/2005/8/layout/vList2"/>
    <dgm:cxn modelId="{DFABCB7C-5FAF-4F28-9374-7A053ED6E2F7}" type="presOf" srcId="{9A3B98E4-2131-41E8-809F-164C7DB495F5}" destId="{BB5B0DBB-3C7E-4061-B8EB-B682985F90B3}" srcOrd="0" destOrd="0" presId="urn:microsoft.com/office/officeart/2005/8/layout/vList2"/>
    <dgm:cxn modelId="{6D18F754-56D9-466C-BC58-946EA69A33F9}" type="presParOf" srcId="{77603170-3662-48E0-9ACB-432A01EBF504}" destId="{BB5B0DBB-3C7E-4061-B8EB-B682985F90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15228DE0-0B99-284C-B286-E8EA12165A78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Motivation</a:t>
          </a:r>
          <a:endParaRPr lang="en-US" b="1" dirty="0">
            <a:latin typeface="+mj-lt"/>
          </a:endParaRPr>
        </a:p>
      </dgm:t>
    </dgm:pt>
    <dgm:pt modelId="{0544A900-4661-4C4B-8C63-32583671DBEF}" type="sib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B0D142C-8F01-9C4A-880F-1F0074701B1C}" type="par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9FE21E73-64E5-B944-BAC1-F21D0C1580A8}" type="pres">
      <dgm:prSet presAssocID="{15228DE0-0B99-284C-B286-E8EA12165A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7874D-D32F-2E4D-952B-B84FCF13786D}" type="pres">
      <dgm:prSet presAssocID="{0544A900-4661-4C4B-8C63-32583671DB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3BED50A-21A5-464E-B4B0-ACD136B5F42F}" type="pres">
      <dgm:prSet presAssocID="{0544A900-4661-4C4B-8C63-32583671DB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91EA66-DAD6-4CBE-8B14-DBDD53C8AA77}" type="presOf" srcId="{C361CE96-BF91-914A-8D61-640FB202B874}" destId="{7E9B7F6D-DFCC-3D41-B524-2A7754351B9A}" srcOrd="1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F6FB3D2B-0A5B-45EA-90AB-3D07803973EE}" type="presOf" srcId="{0EA34819-AB63-FD47-AA2A-8DF7C80A33E6}" destId="{47CDE8AF-ED2F-0D40-AB59-228BFC6ABB4B}" srcOrd="0" destOrd="0" presId="urn:microsoft.com/office/officeart/2005/8/layout/process1"/>
    <dgm:cxn modelId="{B335E627-E273-44C1-97BF-5DC36A146CE8}" type="presOf" srcId="{5054FA11-A990-5A47-B1B4-225D0EF003A8}" destId="{F754AB20-C932-C34F-9FB1-9305DF5F73A9}" srcOrd="0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8F83D439-3A3D-804F-AC18-9EF5EC8C84F8}" srcId="{8254B634-E7A0-EC4F-89F3-B3E9463F7939}" destId="{28D512CC-05BE-E044-8C26-09CD29B2AAB0}" srcOrd="1" destOrd="0" parTransId="{F9C2487A-57F8-2C4E-903F-37455B796056}" sibTransId="{E04175F1-0C92-8541-854B-2E1312EE0784}"/>
    <dgm:cxn modelId="{A3CFAAB8-1EA1-405D-8C4C-F49FCF814467}" type="presOf" srcId="{3D2078ED-DCCE-644A-9E2F-201EB85586AB}" destId="{C62C1A73-6D55-E842-9FA4-26749F2D258D}" srcOrd="0" destOrd="0" presId="urn:microsoft.com/office/officeart/2005/8/layout/process1"/>
    <dgm:cxn modelId="{A4F45A64-B7D5-4A04-91FE-B6F17F478A6C}" type="presOf" srcId="{0544A900-4661-4C4B-8C63-32583671DBEF}" destId="{43BED50A-21A5-464E-B4B0-ACD136B5F42F}" srcOrd="1" destOrd="0" presId="urn:microsoft.com/office/officeart/2005/8/layout/process1"/>
    <dgm:cxn modelId="{0AAB38A0-F919-4FB0-B099-38799A3F95A0}" type="presOf" srcId="{8254B634-E7A0-EC4F-89F3-B3E9463F7939}" destId="{D761D0DA-2DC1-5644-99BC-4A0182AE53BD}" srcOrd="0" destOrd="0" presId="urn:microsoft.com/office/officeart/2005/8/layout/process1"/>
    <dgm:cxn modelId="{9D945660-91BC-834B-A02D-F64AB627A573}" srcId="{8254B634-E7A0-EC4F-89F3-B3E9463F7939}" destId="{15228DE0-0B99-284C-B286-E8EA12165A78}" srcOrd="0" destOrd="0" parTransId="{4B0D142C-8F01-9C4A-880F-1F0074701B1C}" sibTransId="{0544A900-4661-4C4B-8C63-32583671DBEF}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A020CC3A-A579-479B-9BAC-8A70D94B4A3F}" type="presOf" srcId="{C361CE96-BF91-914A-8D61-640FB202B874}" destId="{68D9566B-4B99-7246-9501-633B435CA56F}" srcOrd="0" destOrd="0" presId="urn:microsoft.com/office/officeart/2005/8/layout/process1"/>
    <dgm:cxn modelId="{4A3C502C-B516-43A8-A0D3-215232AAA84C}" type="presOf" srcId="{E04175F1-0C92-8541-854B-2E1312EE0784}" destId="{8615F0E3-1FA6-214B-A5BE-124BF46C7A2D}" srcOrd="0" destOrd="0" presId="urn:microsoft.com/office/officeart/2005/8/layout/process1"/>
    <dgm:cxn modelId="{07B34144-1851-4BD3-BF51-AED5B84813AB}" type="presOf" srcId="{15228DE0-0B99-284C-B286-E8EA12165A78}" destId="{9FE21E73-64E5-B944-BAC1-F21D0C1580A8}" srcOrd="0" destOrd="0" presId="urn:microsoft.com/office/officeart/2005/8/layout/process1"/>
    <dgm:cxn modelId="{31D67652-2A94-473C-8A88-5869D8FC55BC}" type="presOf" srcId="{28D512CC-05BE-E044-8C26-09CD29B2AAB0}" destId="{38E07313-51F5-8142-A6C7-A9F6B3618736}" srcOrd="0" destOrd="0" presId="urn:microsoft.com/office/officeart/2005/8/layout/process1"/>
    <dgm:cxn modelId="{68B55FE8-81D8-4CCD-B5F3-E01D30DC345B}" type="presOf" srcId="{0544A900-4661-4C4B-8C63-32583671DBEF}" destId="{9347874D-D32F-2E4D-952B-B84FCF13786D}" srcOrd="0" destOrd="0" presId="urn:microsoft.com/office/officeart/2005/8/layout/process1"/>
    <dgm:cxn modelId="{4C81A724-8BED-4E90-A66F-07448A51AA96}" type="presOf" srcId="{0EA34819-AB63-FD47-AA2A-8DF7C80A33E6}" destId="{19B58260-F587-3C4B-B2C0-B51B9C72A0D4}" srcOrd="1" destOrd="0" presId="urn:microsoft.com/office/officeart/2005/8/layout/process1"/>
    <dgm:cxn modelId="{6D97B928-F8D6-43F5-B406-80E1A7629734}" type="presOf" srcId="{772C0A53-F088-324A-97AA-A574F3B3A0D9}" destId="{92251872-FDE4-AC49-8F14-4382C001D483}" srcOrd="0" destOrd="0" presId="urn:microsoft.com/office/officeart/2005/8/layout/process1"/>
    <dgm:cxn modelId="{9308D104-072F-435D-9D88-7FA73B6AF2D7}" type="presOf" srcId="{E04175F1-0C92-8541-854B-2E1312EE0784}" destId="{C81E686A-1377-1243-8C24-AFF6039A8049}" srcOrd="1" destOrd="0" presId="urn:microsoft.com/office/officeart/2005/8/layout/process1"/>
    <dgm:cxn modelId="{F669746D-007D-43AD-B4B5-D1AB3326DE75}" type="presParOf" srcId="{D761D0DA-2DC1-5644-99BC-4A0182AE53BD}" destId="{9FE21E73-64E5-B944-BAC1-F21D0C1580A8}" srcOrd="0" destOrd="0" presId="urn:microsoft.com/office/officeart/2005/8/layout/process1"/>
    <dgm:cxn modelId="{317CB50A-A713-4937-AF71-93B700255F4D}" type="presParOf" srcId="{D761D0DA-2DC1-5644-99BC-4A0182AE53BD}" destId="{9347874D-D32F-2E4D-952B-B84FCF13786D}" srcOrd="1" destOrd="0" presId="urn:microsoft.com/office/officeart/2005/8/layout/process1"/>
    <dgm:cxn modelId="{CBD5468B-EE58-4B5D-ACC5-A6C01BA8819C}" type="presParOf" srcId="{9347874D-D32F-2E4D-952B-B84FCF13786D}" destId="{43BED50A-21A5-464E-B4B0-ACD136B5F42F}" srcOrd="0" destOrd="0" presId="urn:microsoft.com/office/officeart/2005/8/layout/process1"/>
    <dgm:cxn modelId="{BD520067-7F25-4444-B32F-E21FB830C400}" type="presParOf" srcId="{D761D0DA-2DC1-5644-99BC-4A0182AE53BD}" destId="{38E07313-51F5-8142-A6C7-A9F6B3618736}" srcOrd="2" destOrd="0" presId="urn:microsoft.com/office/officeart/2005/8/layout/process1"/>
    <dgm:cxn modelId="{31B86958-F00A-4A6A-8166-29E53E911E5F}" type="presParOf" srcId="{D761D0DA-2DC1-5644-99BC-4A0182AE53BD}" destId="{8615F0E3-1FA6-214B-A5BE-124BF46C7A2D}" srcOrd="3" destOrd="0" presId="urn:microsoft.com/office/officeart/2005/8/layout/process1"/>
    <dgm:cxn modelId="{730F11E1-9D6D-46E6-B97D-C0D573379848}" type="presParOf" srcId="{8615F0E3-1FA6-214B-A5BE-124BF46C7A2D}" destId="{C81E686A-1377-1243-8C24-AFF6039A8049}" srcOrd="0" destOrd="0" presId="urn:microsoft.com/office/officeart/2005/8/layout/process1"/>
    <dgm:cxn modelId="{B206713C-36B7-4998-B358-8A4A1013FC82}" type="presParOf" srcId="{D761D0DA-2DC1-5644-99BC-4A0182AE53BD}" destId="{F754AB20-C932-C34F-9FB1-9305DF5F73A9}" srcOrd="4" destOrd="0" presId="urn:microsoft.com/office/officeart/2005/8/layout/process1"/>
    <dgm:cxn modelId="{9BA43C47-2C65-4EB3-AF8D-C9FB6BA2F415}" type="presParOf" srcId="{D761D0DA-2DC1-5644-99BC-4A0182AE53BD}" destId="{68D9566B-4B99-7246-9501-633B435CA56F}" srcOrd="5" destOrd="0" presId="urn:microsoft.com/office/officeart/2005/8/layout/process1"/>
    <dgm:cxn modelId="{0371539E-1036-48F2-A629-6F079F84AF5B}" type="presParOf" srcId="{68D9566B-4B99-7246-9501-633B435CA56F}" destId="{7E9B7F6D-DFCC-3D41-B524-2A7754351B9A}" srcOrd="0" destOrd="0" presId="urn:microsoft.com/office/officeart/2005/8/layout/process1"/>
    <dgm:cxn modelId="{9D36566F-DE0D-4AD8-944E-57A5E7536BD4}" type="presParOf" srcId="{D761D0DA-2DC1-5644-99BC-4A0182AE53BD}" destId="{92251872-FDE4-AC49-8F14-4382C001D483}" srcOrd="6" destOrd="0" presId="urn:microsoft.com/office/officeart/2005/8/layout/process1"/>
    <dgm:cxn modelId="{EA805FB0-9AAD-4720-A42B-B2D9F74A2107}" type="presParOf" srcId="{D761D0DA-2DC1-5644-99BC-4A0182AE53BD}" destId="{47CDE8AF-ED2F-0D40-AB59-228BFC6ABB4B}" srcOrd="7" destOrd="0" presId="urn:microsoft.com/office/officeart/2005/8/layout/process1"/>
    <dgm:cxn modelId="{5E07BC6C-DABA-4BF3-BAC2-0EC7EDB240A7}" type="presParOf" srcId="{47CDE8AF-ED2F-0D40-AB59-228BFC6ABB4B}" destId="{19B58260-F587-3C4B-B2C0-B51B9C72A0D4}" srcOrd="0" destOrd="0" presId="urn:microsoft.com/office/officeart/2005/8/layout/process1"/>
    <dgm:cxn modelId="{F15724FE-4B5E-46D3-8994-E641087168E1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3B98E4-2131-41E8-809F-164C7DB495F5}">
      <dgm:prSet/>
      <dgm:spPr>
        <a:solidFill>
          <a:srgbClr val="FFC000"/>
        </a:solidFill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MSC: </a:t>
          </a:r>
          <a:r>
            <a:rPr lang="en-US" dirty="0" err="1" smtClean="0">
              <a:solidFill>
                <a:schemeClr val="tx1"/>
              </a:solidFill>
            </a:rPr>
            <a:t>MediaScope</a:t>
          </a:r>
          <a:r>
            <a:rPr lang="en-US" dirty="0" smtClean="0">
              <a:solidFill>
                <a:schemeClr val="tx1"/>
              </a:solidFill>
            </a:rPr>
            <a:t> Credit-Based</a:t>
          </a:r>
          <a:endParaRPr lang="en-US" dirty="0">
            <a:solidFill>
              <a:schemeClr val="tx1"/>
            </a:solidFill>
          </a:endParaRPr>
        </a:p>
      </dgm:t>
    </dgm:pt>
    <dgm:pt modelId="{B48E3859-5F5C-4D03-A775-B507BED7957E}" type="parTrans" cxnId="{CEC4F9FE-6AC2-4762-AAE1-59B19AB16A79}">
      <dgm:prSet/>
      <dgm:spPr/>
      <dgm:t>
        <a:bodyPr/>
        <a:lstStyle/>
        <a:p>
          <a:endParaRPr lang="en-US"/>
        </a:p>
      </dgm:t>
    </dgm:pt>
    <dgm:pt modelId="{28B29453-05BB-44D8-8001-ED252DAA1E22}" type="sibTrans" cxnId="{CEC4F9FE-6AC2-4762-AAE1-59B19AB16A7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5B0DBB-3C7E-4061-B8EB-B682985F90B3}" type="pres">
      <dgm:prSet presAssocID="{9A3B98E4-2131-41E8-809F-164C7DB495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4F9FE-6AC2-4762-AAE1-59B19AB16A79}" srcId="{CDD1D809-3843-4DFC-A9A4-0D050E1CD76B}" destId="{9A3B98E4-2131-41E8-809F-164C7DB495F5}" srcOrd="0" destOrd="0" parTransId="{B48E3859-5F5C-4D03-A775-B507BED7957E}" sibTransId="{28B29453-05BB-44D8-8001-ED252DAA1E22}"/>
    <dgm:cxn modelId="{F125C0CD-DBF8-45F6-92E2-F774612CDD18}" type="presOf" srcId="{CDD1D809-3843-4DFC-A9A4-0D050E1CD76B}" destId="{77603170-3662-48E0-9ACB-432A01EBF504}" srcOrd="0" destOrd="0" presId="urn:microsoft.com/office/officeart/2005/8/layout/vList2"/>
    <dgm:cxn modelId="{3007F7F6-01FD-4820-89AA-C0B1ABE19848}" type="presOf" srcId="{9A3B98E4-2131-41E8-809F-164C7DB495F5}" destId="{BB5B0DBB-3C7E-4061-B8EB-B682985F90B3}" srcOrd="0" destOrd="0" presId="urn:microsoft.com/office/officeart/2005/8/layout/vList2"/>
    <dgm:cxn modelId="{D90B85CB-12FA-4706-86AA-6D3C05CA6478}" type="presParOf" srcId="{77603170-3662-48E0-9ACB-432A01EBF504}" destId="{BB5B0DBB-3C7E-4061-B8EB-B682985F90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499E38B-9966-401E-BC86-DE6F1CD671EC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Evaluation</a:t>
          </a:r>
          <a:endParaRPr lang="en-US" b="1" dirty="0">
            <a:latin typeface="+mj-lt"/>
          </a:endParaRPr>
        </a:p>
      </dgm:t>
    </dgm:pt>
    <dgm:pt modelId="{301A7013-64C9-4E0B-82B2-CACCF2493895}" type="parTrans" cxnId="{66114556-F8D7-4AAD-A493-206A0BC00AA1}">
      <dgm:prSet/>
      <dgm:spPr/>
      <dgm:t>
        <a:bodyPr/>
        <a:lstStyle/>
        <a:p>
          <a:endParaRPr lang="en-US"/>
        </a:p>
      </dgm:t>
    </dgm:pt>
    <dgm:pt modelId="{F5DDAAA1-5C0B-4AAC-A3BE-B779BE6B734B}" type="sibTrans" cxnId="{66114556-F8D7-4AAD-A493-206A0BC00AA1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5FB0068-C774-4639-A5C3-4C9D5771BA6D}" type="pres">
      <dgm:prSet presAssocID="{4499E38B-9966-401E-BC86-DE6F1CD671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4243C-EF26-4C3F-94B1-4898844274FB}" type="pres">
      <dgm:prSet presAssocID="{F5DDAAA1-5C0B-4AAC-A3BE-B779BE6B734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A128700-B856-4627-A56E-06E33A322B70}" type="pres">
      <dgm:prSet presAssocID="{F5DDAAA1-5C0B-4AAC-A3BE-B779BE6B734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53422C-4976-449D-80A0-ECCE89EB1F98}" type="presOf" srcId="{3D2078ED-DCCE-644A-9E2F-201EB85586AB}" destId="{C62C1A73-6D55-E842-9FA4-26749F2D258D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BE27016C-6A03-4591-8AD4-A58EAFADD0FA}" type="presOf" srcId="{0EA34819-AB63-FD47-AA2A-8DF7C80A33E6}" destId="{47CDE8AF-ED2F-0D40-AB59-228BFC6ABB4B}" srcOrd="0" destOrd="0" presId="urn:microsoft.com/office/officeart/2005/8/layout/process1"/>
    <dgm:cxn modelId="{66114556-F8D7-4AAD-A493-206A0BC00AA1}" srcId="{8254B634-E7A0-EC4F-89F3-B3E9463F7939}" destId="{4499E38B-9966-401E-BC86-DE6F1CD671EC}" srcOrd="3" destOrd="0" parTransId="{301A7013-64C9-4E0B-82B2-CACCF2493895}" sibTransId="{F5DDAAA1-5C0B-4AAC-A3BE-B779BE6B734B}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A2DEA4BB-B84B-48E8-A085-C88D9C17D009}" type="presOf" srcId="{E04175F1-0C92-8541-854B-2E1312EE0784}" destId="{C81E686A-1377-1243-8C24-AFF6039A8049}" srcOrd="1" destOrd="0" presId="urn:microsoft.com/office/officeart/2005/8/layout/process1"/>
    <dgm:cxn modelId="{23043F18-6B39-400B-A9DC-DBA6763B051F}" type="presOf" srcId="{C361CE96-BF91-914A-8D61-640FB202B874}" destId="{68D9566B-4B99-7246-9501-633B435CA56F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8DB1648D-09F1-4B7C-A76F-DC7A7F088BBE}" type="presOf" srcId="{C361CE96-BF91-914A-8D61-640FB202B874}" destId="{7E9B7F6D-DFCC-3D41-B524-2A7754351B9A}" srcOrd="1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064B88AD-E7FB-4446-910A-BE70230BB2D2}" type="presOf" srcId="{772C0A53-F088-324A-97AA-A574F3B3A0D9}" destId="{92251872-FDE4-AC49-8F14-4382C001D483}" srcOrd="0" destOrd="0" presId="urn:microsoft.com/office/officeart/2005/8/layout/process1"/>
    <dgm:cxn modelId="{14BA215B-E80C-4DAE-A7DF-8F25742C1939}" type="presOf" srcId="{E04175F1-0C92-8541-854B-2E1312EE0784}" destId="{8615F0E3-1FA6-214B-A5BE-124BF46C7A2D}" srcOrd="0" destOrd="0" presId="urn:microsoft.com/office/officeart/2005/8/layout/process1"/>
    <dgm:cxn modelId="{18E75E2B-3040-47C4-AE36-66CB42F98F22}" type="presOf" srcId="{F5DDAAA1-5C0B-4AAC-A3BE-B779BE6B734B}" destId="{1A128700-B856-4627-A56E-06E33A322B70}" srcOrd="1" destOrd="0" presId="urn:microsoft.com/office/officeart/2005/8/layout/process1"/>
    <dgm:cxn modelId="{67CF20CA-E579-46DB-8258-8F83E2DA84CD}" type="presOf" srcId="{5054FA11-A990-5A47-B1B4-225D0EF003A8}" destId="{F754AB20-C932-C34F-9FB1-9305DF5F73A9}" srcOrd="0" destOrd="0" presId="urn:microsoft.com/office/officeart/2005/8/layout/process1"/>
    <dgm:cxn modelId="{0A689D7A-F5FB-45E5-B51D-D3DB9A4AD8C0}" type="presOf" srcId="{F5DDAAA1-5C0B-4AAC-A3BE-B779BE6B734B}" destId="{64C4243C-EF26-4C3F-94B1-4898844274FB}" srcOrd="0" destOrd="0" presId="urn:microsoft.com/office/officeart/2005/8/layout/process1"/>
    <dgm:cxn modelId="{0AAC952E-0159-4093-BD66-74C67785D210}" type="presOf" srcId="{0EA34819-AB63-FD47-AA2A-8DF7C80A33E6}" destId="{19B58260-F587-3C4B-B2C0-B51B9C72A0D4}" srcOrd="1" destOrd="0" presId="urn:microsoft.com/office/officeart/2005/8/layout/process1"/>
    <dgm:cxn modelId="{1C5424B2-ABB3-4EC7-91BD-142A4932535E}" type="presOf" srcId="{4499E38B-9966-401E-BC86-DE6F1CD671EC}" destId="{35FB0068-C774-4639-A5C3-4C9D5771BA6D}" srcOrd="0" destOrd="0" presId="urn:microsoft.com/office/officeart/2005/8/layout/process1"/>
    <dgm:cxn modelId="{553663A0-AFF2-4443-B1B6-8803B5F56C8F}" type="presOf" srcId="{28D512CC-05BE-E044-8C26-09CD29B2AAB0}" destId="{38E07313-51F5-8142-A6C7-A9F6B3618736}" srcOrd="0" destOrd="0" presId="urn:microsoft.com/office/officeart/2005/8/layout/process1"/>
    <dgm:cxn modelId="{6C00B261-1C7C-4189-B71D-9616BDB3E857}" type="presOf" srcId="{8254B634-E7A0-EC4F-89F3-B3E9463F7939}" destId="{D761D0DA-2DC1-5644-99BC-4A0182AE53BD}" srcOrd="0" destOrd="0" presId="urn:microsoft.com/office/officeart/2005/8/layout/process1"/>
    <dgm:cxn modelId="{0748F907-B721-4ED5-93A9-027CA068AABA}" type="presParOf" srcId="{D761D0DA-2DC1-5644-99BC-4A0182AE53BD}" destId="{38E07313-51F5-8142-A6C7-A9F6B3618736}" srcOrd="0" destOrd="0" presId="urn:microsoft.com/office/officeart/2005/8/layout/process1"/>
    <dgm:cxn modelId="{5A85CA5D-3AA7-40C4-90EC-11D5B5049582}" type="presParOf" srcId="{D761D0DA-2DC1-5644-99BC-4A0182AE53BD}" destId="{8615F0E3-1FA6-214B-A5BE-124BF46C7A2D}" srcOrd="1" destOrd="0" presId="urn:microsoft.com/office/officeart/2005/8/layout/process1"/>
    <dgm:cxn modelId="{6A676AE5-1B52-401F-9598-0843EDFA3FA9}" type="presParOf" srcId="{8615F0E3-1FA6-214B-A5BE-124BF46C7A2D}" destId="{C81E686A-1377-1243-8C24-AFF6039A8049}" srcOrd="0" destOrd="0" presId="urn:microsoft.com/office/officeart/2005/8/layout/process1"/>
    <dgm:cxn modelId="{C3BB82DB-7EA7-4032-9C05-4D298716159E}" type="presParOf" srcId="{D761D0DA-2DC1-5644-99BC-4A0182AE53BD}" destId="{F754AB20-C932-C34F-9FB1-9305DF5F73A9}" srcOrd="2" destOrd="0" presId="urn:microsoft.com/office/officeart/2005/8/layout/process1"/>
    <dgm:cxn modelId="{6D04E3B2-FF80-4F54-92B6-195699C98767}" type="presParOf" srcId="{D761D0DA-2DC1-5644-99BC-4A0182AE53BD}" destId="{68D9566B-4B99-7246-9501-633B435CA56F}" srcOrd="3" destOrd="0" presId="urn:microsoft.com/office/officeart/2005/8/layout/process1"/>
    <dgm:cxn modelId="{C1F2B681-8658-4AC8-B586-9AE876EF8947}" type="presParOf" srcId="{68D9566B-4B99-7246-9501-633B435CA56F}" destId="{7E9B7F6D-DFCC-3D41-B524-2A7754351B9A}" srcOrd="0" destOrd="0" presId="urn:microsoft.com/office/officeart/2005/8/layout/process1"/>
    <dgm:cxn modelId="{B64A0692-A3AD-4223-83DD-0A4000B434BC}" type="presParOf" srcId="{D761D0DA-2DC1-5644-99BC-4A0182AE53BD}" destId="{92251872-FDE4-AC49-8F14-4382C001D483}" srcOrd="4" destOrd="0" presId="urn:microsoft.com/office/officeart/2005/8/layout/process1"/>
    <dgm:cxn modelId="{E8D8C4F1-EE3C-48E4-8B07-38205AF7B1B0}" type="presParOf" srcId="{D761D0DA-2DC1-5644-99BC-4A0182AE53BD}" destId="{47CDE8AF-ED2F-0D40-AB59-228BFC6ABB4B}" srcOrd="5" destOrd="0" presId="urn:microsoft.com/office/officeart/2005/8/layout/process1"/>
    <dgm:cxn modelId="{705BC5AC-B328-454A-8D40-45937F4AA18B}" type="presParOf" srcId="{47CDE8AF-ED2F-0D40-AB59-228BFC6ABB4B}" destId="{19B58260-F587-3C4B-B2C0-B51B9C72A0D4}" srcOrd="0" destOrd="0" presId="urn:microsoft.com/office/officeart/2005/8/layout/process1"/>
    <dgm:cxn modelId="{9E7A6B3E-5DC3-4B2A-9745-64AA4CBF025F}" type="presParOf" srcId="{D761D0DA-2DC1-5644-99BC-4A0182AE53BD}" destId="{35FB0068-C774-4639-A5C3-4C9D5771BA6D}" srcOrd="6" destOrd="0" presId="urn:microsoft.com/office/officeart/2005/8/layout/process1"/>
    <dgm:cxn modelId="{EE6919C7-9F8D-49BC-A1DF-269EB5294101}" type="presParOf" srcId="{D761D0DA-2DC1-5644-99BC-4A0182AE53BD}" destId="{64C4243C-EF26-4C3F-94B1-4898844274FB}" srcOrd="7" destOrd="0" presId="urn:microsoft.com/office/officeart/2005/8/layout/process1"/>
    <dgm:cxn modelId="{8D31C65D-EB0A-4D9B-B79D-C85E94DABC4B}" type="presParOf" srcId="{64C4243C-EF26-4C3F-94B1-4898844274FB}" destId="{1A128700-B856-4627-A56E-06E33A322B70}" srcOrd="0" destOrd="0" presId="urn:microsoft.com/office/officeart/2005/8/layout/process1"/>
    <dgm:cxn modelId="{16F8969F-579E-4632-B547-E149DCF378BB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34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499E38B-9966-401E-BC86-DE6F1CD671EC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Evaluation</a:t>
          </a:r>
          <a:endParaRPr lang="en-US" b="1" dirty="0">
            <a:latin typeface="+mj-lt"/>
          </a:endParaRPr>
        </a:p>
      </dgm:t>
    </dgm:pt>
    <dgm:pt modelId="{301A7013-64C9-4E0B-82B2-CACCF2493895}" type="parTrans" cxnId="{66114556-F8D7-4AAD-A493-206A0BC00AA1}">
      <dgm:prSet/>
      <dgm:spPr/>
      <dgm:t>
        <a:bodyPr/>
        <a:lstStyle/>
        <a:p>
          <a:endParaRPr lang="en-US"/>
        </a:p>
      </dgm:t>
    </dgm:pt>
    <dgm:pt modelId="{F5DDAAA1-5C0B-4AAC-A3BE-B779BE6B734B}" type="sibTrans" cxnId="{66114556-F8D7-4AAD-A493-206A0BC00AA1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5FB0068-C774-4639-A5C3-4C9D5771BA6D}" type="pres">
      <dgm:prSet presAssocID="{4499E38B-9966-401E-BC86-DE6F1CD671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4243C-EF26-4C3F-94B1-4898844274FB}" type="pres">
      <dgm:prSet presAssocID="{F5DDAAA1-5C0B-4AAC-A3BE-B779BE6B734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A128700-B856-4627-A56E-06E33A322B70}" type="pres">
      <dgm:prSet presAssocID="{F5DDAAA1-5C0B-4AAC-A3BE-B779BE6B734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9C2941-5529-428E-8B3C-A1A058D36461}" type="presOf" srcId="{C361CE96-BF91-914A-8D61-640FB202B874}" destId="{68D9566B-4B99-7246-9501-633B435CA56F}" srcOrd="0" destOrd="0" presId="urn:microsoft.com/office/officeart/2005/8/layout/process1"/>
    <dgm:cxn modelId="{D9B0D12F-F2FE-487D-B3D2-FAF3B9C05F2D}" type="presOf" srcId="{772C0A53-F088-324A-97AA-A574F3B3A0D9}" destId="{92251872-FDE4-AC49-8F14-4382C001D483}" srcOrd="0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69A2EA26-0A22-4AE8-9E3D-03631D977799}" type="presOf" srcId="{C361CE96-BF91-914A-8D61-640FB202B874}" destId="{7E9B7F6D-DFCC-3D41-B524-2A7754351B9A}" srcOrd="1" destOrd="0" presId="urn:microsoft.com/office/officeart/2005/8/layout/process1"/>
    <dgm:cxn modelId="{9E9EB9F6-CC66-4BE4-8E28-4DFB06358203}" type="presOf" srcId="{F5DDAAA1-5C0B-4AAC-A3BE-B779BE6B734B}" destId="{1A128700-B856-4627-A56E-06E33A322B70}" srcOrd="1" destOrd="0" presId="urn:microsoft.com/office/officeart/2005/8/layout/process1"/>
    <dgm:cxn modelId="{C4BBB965-9F0F-40A7-8EEE-F4F7FC701EED}" type="presOf" srcId="{4499E38B-9966-401E-BC86-DE6F1CD671EC}" destId="{35FB0068-C774-4639-A5C3-4C9D5771BA6D}" srcOrd="0" destOrd="0" presId="urn:microsoft.com/office/officeart/2005/8/layout/process1"/>
    <dgm:cxn modelId="{66114556-F8D7-4AAD-A493-206A0BC00AA1}" srcId="{8254B634-E7A0-EC4F-89F3-B3E9463F7939}" destId="{4499E38B-9966-401E-BC86-DE6F1CD671EC}" srcOrd="3" destOrd="0" parTransId="{301A7013-64C9-4E0B-82B2-CACCF2493895}" sibTransId="{F5DDAAA1-5C0B-4AAC-A3BE-B779BE6B734B}"/>
    <dgm:cxn modelId="{DB853C98-F0DC-4FD8-815C-1DA4B6AF9740}" type="presOf" srcId="{5054FA11-A990-5A47-B1B4-225D0EF003A8}" destId="{F754AB20-C932-C34F-9FB1-9305DF5F73A9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21D0B057-8D76-4444-BCAB-17D579F45690}" type="presOf" srcId="{E04175F1-0C92-8541-854B-2E1312EE0784}" destId="{C81E686A-1377-1243-8C24-AFF6039A8049}" srcOrd="1" destOrd="0" presId="urn:microsoft.com/office/officeart/2005/8/layout/process1"/>
    <dgm:cxn modelId="{46E1180D-4368-4957-ADCF-F1EB185CC3B1}" type="presOf" srcId="{0EA34819-AB63-FD47-AA2A-8DF7C80A33E6}" destId="{47CDE8AF-ED2F-0D40-AB59-228BFC6ABB4B}" srcOrd="0" destOrd="0" presId="urn:microsoft.com/office/officeart/2005/8/layout/process1"/>
    <dgm:cxn modelId="{8593226B-419D-48D0-B45C-D110A61409B4}" type="presOf" srcId="{8254B634-E7A0-EC4F-89F3-B3E9463F7939}" destId="{D761D0DA-2DC1-5644-99BC-4A0182AE53BD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5911930F-62BA-41E6-A237-E41FE352E708}" type="presOf" srcId="{28D512CC-05BE-E044-8C26-09CD29B2AAB0}" destId="{38E07313-51F5-8142-A6C7-A9F6B3618736}" srcOrd="0" destOrd="0" presId="urn:microsoft.com/office/officeart/2005/8/layout/process1"/>
    <dgm:cxn modelId="{3BDCC8D4-1191-4C25-A7E2-78CF42998682}" type="presOf" srcId="{F5DDAAA1-5C0B-4AAC-A3BE-B779BE6B734B}" destId="{64C4243C-EF26-4C3F-94B1-4898844274FB}" srcOrd="0" destOrd="0" presId="urn:microsoft.com/office/officeart/2005/8/layout/process1"/>
    <dgm:cxn modelId="{EF5FC3F7-571F-492C-839B-62B33273B650}" type="presOf" srcId="{E04175F1-0C92-8541-854B-2E1312EE0784}" destId="{8615F0E3-1FA6-214B-A5BE-124BF46C7A2D}" srcOrd="0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8B6C078D-9DF2-4504-97AB-200C877D8F50}" type="presOf" srcId="{3D2078ED-DCCE-644A-9E2F-201EB85586AB}" destId="{C62C1A73-6D55-E842-9FA4-26749F2D258D}" srcOrd="0" destOrd="0" presId="urn:microsoft.com/office/officeart/2005/8/layout/process1"/>
    <dgm:cxn modelId="{4E016FA1-39EC-4D2F-A104-9E5ED0FE5E20}" type="presOf" srcId="{0EA34819-AB63-FD47-AA2A-8DF7C80A33E6}" destId="{19B58260-F587-3C4B-B2C0-B51B9C72A0D4}" srcOrd="1" destOrd="0" presId="urn:microsoft.com/office/officeart/2005/8/layout/process1"/>
    <dgm:cxn modelId="{CCBC1630-7844-4CB8-8B04-94B35FC6243B}" type="presParOf" srcId="{D761D0DA-2DC1-5644-99BC-4A0182AE53BD}" destId="{38E07313-51F5-8142-A6C7-A9F6B3618736}" srcOrd="0" destOrd="0" presId="urn:microsoft.com/office/officeart/2005/8/layout/process1"/>
    <dgm:cxn modelId="{DFD52A6C-4F2B-4E9C-A233-5DBCD18666F9}" type="presParOf" srcId="{D761D0DA-2DC1-5644-99BC-4A0182AE53BD}" destId="{8615F0E3-1FA6-214B-A5BE-124BF46C7A2D}" srcOrd="1" destOrd="0" presId="urn:microsoft.com/office/officeart/2005/8/layout/process1"/>
    <dgm:cxn modelId="{87A68D89-8984-4E94-B096-99F3A6D64FC8}" type="presParOf" srcId="{8615F0E3-1FA6-214B-A5BE-124BF46C7A2D}" destId="{C81E686A-1377-1243-8C24-AFF6039A8049}" srcOrd="0" destOrd="0" presId="urn:microsoft.com/office/officeart/2005/8/layout/process1"/>
    <dgm:cxn modelId="{B3DFE5C9-1CD8-4F83-BE0D-D1AF0A7BB517}" type="presParOf" srcId="{D761D0DA-2DC1-5644-99BC-4A0182AE53BD}" destId="{F754AB20-C932-C34F-9FB1-9305DF5F73A9}" srcOrd="2" destOrd="0" presId="urn:microsoft.com/office/officeart/2005/8/layout/process1"/>
    <dgm:cxn modelId="{61D394A7-FD8F-4472-A035-318195F4ECBA}" type="presParOf" srcId="{D761D0DA-2DC1-5644-99BC-4A0182AE53BD}" destId="{68D9566B-4B99-7246-9501-633B435CA56F}" srcOrd="3" destOrd="0" presId="urn:microsoft.com/office/officeart/2005/8/layout/process1"/>
    <dgm:cxn modelId="{C897B545-438E-4F70-A307-172B745B3ECC}" type="presParOf" srcId="{68D9566B-4B99-7246-9501-633B435CA56F}" destId="{7E9B7F6D-DFCC-3D41-B524-2A7754351B9A}" srcOrd="0" destOrd="0" presId="urn:microsoft.com/office/officeart/2005/8/layout/process1"/>
    <dgm:cxn modelId="{33E3BF07-7645-4269-A711-EE216CCB9903}" type="presParOf" srcId="{D761D0DA-2DC1-5644-99BC-4A0182AE53BD}" destId="{92251872-FDE4-AC49-8F14-4382C001D483}" srcOrd="4" destOrd="0" presId="urn:microsoft.com/office/officeart/2005/8/layout/process1"/>
    <dgm:cxn modelId="{93E57113-E695-42B3-8009-1D8F43D1D261}" type="presParOf" srcId="{D761D0DA-2DC1-5644-99BC-4A0182AE53BD}" destId="{47CDE8AF-ED2F-0D40-AB59-228BFC6ABB4B}" srcOrd="5" destOrd="0" presId="urn:microsoft.com/office/officeart/2005/8/layout/process1"/>
    <dgm:cxn modelId="{CF0A2436-F5E9-4290-86A4-EAA2C0C1F161}" type="presParOf" srcId="{47CDE8AF-ED2F-0D40-AB59-228BFC6ABB4B}" destId="{19B58260-F587-3C4B-B2C0-B51B9C72A0D4}" srcOrd="0" destOrd="0" presId="urn:microsoft.com/office/officeart/2005/8/layout/process1"/>
    <dgm:cxn modelId="{ADA49681-1BF7-49E1-9F80-85F73F142077}" type="presParOf" srcId="{D761D0DA-2DC1-5644-99BC-4A0182AE53BD}" destId="{35FB0068-C774-4639-A5C3-4C9D5771BA6D}" srcOrd="6" destOrd="0" presId="urn:microsoft.com/office/officeart/2005/8/layout/process1"/>
    <dgm:cxn modelId="{384D3B04-7940-4B91-BC3D-296B5BA8F56F}" type="presParOf" srcId="{D761D0DA-2DC1-5644-99BC-4A0182AE53BD}" destId="{64C4243C-EF26-4C3F-94B1-4898844274FB}" srcOrd="7" destOrd="0" presId="urn:microsoft.com/office/officeart/2005/8/layout/process1"/>
    <dgm:cxn modelId="{EC434E14-9E10-4B80-805E-BB3D30340588}" type="presParOf" srcId="{64C4243C-EF26-4C3F-94B1-4898844274FB}" destId="{1A128700-B856-4627-A56E-06E33A322B70}" srcOrd="0" destOrd="0" presId="urn:microsoft.com/office/officeart/2005/8/layout/process1"/>
    <dgm:cxn modelId="{094CD90A-EBE6-488D-875B-6A5B3915C9E3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892FC05-DD1D-41AF-8914-BD4DF8D1B561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Conclusion</a:t>
          </a:r>
          <a:endParaRPr lang="en-US" b="1" dirty="0">
            <a:latin typeface="+mj-lt"/>
          </a:endParaRPr>
        </a:p>
      </dgm:t>
    </dgm:pt>
    <dgm:pt modelId="{2BA2BCE2-C075-4BBE-BC9C-7CB157205F9B}" type="parTrans" cxnId="{7C4D7A38-C362-4DBB-9F78-ED5CE83A3F0F}">
      <dgm:prSet/>
      <dgm:spPr/>
      <dgm:t>
        <a:bodyPr/>
        <a:lstStyle/>
        <a:p>
          <a:endParaRPr lang="en-US"/>
        </a:p>
      </dgm:t>
    </dgm:pt>
    <dgm:pt modelId="{C36035E4-767E-4BCC-A3EB-1E4CB4D223EF}" type="sibTrans" cxnId="{7C4D7A38-C362-4DBB-9F78-ED5CE83A3F0F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F2A18C-B8A2-4197-A5E9-0E768A055282}" type="pres">
      <dgm:prSet presAssocID="{D99B41EF-EE46-C849-81A0-8A7547B5199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E57C474-C2B5-49D6-9CB4-89987E35A97A}" type="pres">
      <dgm:prSet presAssocID="{D99B41EF-EE46-C849-81A0-8A7547B51999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173F271-CFA2-49B9-A53B-B6ED458265C9}" type="pres">
      <dgm:prSet presAssocID="{8892FC05-DD1D-41AF-8914-BD4DF8D1B56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A21ABD-0DDB-46EF-93DD-57A17AA148C9}" type="presOf" srcId="{8254B634-E7A0-EC4F-89F3-B3E9463F7939}" destId="{D761D0DA-2DC1-5644-99BC-4A0182AE53BD}" srcOrd="0" destOrd="0" presId="urn:microsoft.com/office/officeart/2005/8/layout/process1"/>
    <dgm:cxn modelId="{E82865B2-E96A-1246-98B6-8DE6C8C832FD}" srcId="{8254B634-E7A0-EC4F-89F3-B3E9463F7939}" destId="{3D2078ED-DCCE-644A-9E2F-201EB85586AB}" srcOrd="3" destOrd="0" parTransId="{DB201FAB-E5FD-A445-8134-A9B1F1278570}" sibTransId="{D99B41EF-EE46-C849-81A0-8A7547B51999}"/>
    <dgm:cxn modelId="{421A718B-DFC2-44FE-8931-6ABBD944D461}" type="presOf" srcId="{5054FA11-A990-5A47-B1B4-225D0EF003A8}" destId="{F754AB20-C932-C34F-9FB1-9305DF5F73A9}" srcOrd="0" destOrd="0" presId="urn:microsoft.com/office/officeart/2005/8/layout/process1"/>
    <dgm:cxn modelId="{1160F68B-2BFC-4CB3-A9E4-28CE70FBEFC3}" type="presOf" srcId="{0EA34819-AB63-FD47-AA2A-8DF7C80A33E6}" destId="{47CDE8AF-ED2F-0D40-AB59-228BFC6ABB4B}" srcOrd="0" destOrd="0" presId="urn:microsoft.com/office/officeart/2005/8/layout/process1"/>
    <dgm:cxn modelId="{FFD83B65-AC9F-4E9E-AD03-E41165CE4912}" type="presOf" srcId="{8892FC05-DD1D-41AF-8914-BD4DF8D1B561}" destId="{2173F271-CFA2-49B9-A53B-B6ED458265C9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C5321320-A62A-4928-83AC-CE74BEB670C9}" type="presOf" srcId="{D99B41EF-EE46-C849-81A0-8A7547B51999}" destId="{4E57C474-C2B5-49D6-9CB4-89987E35A97A}" srcOrd="1" destOrd="0" presId="urn:microsoft.com/office/officeart/2005/8/layout/process1"/>
    <dgm:cxn modelId="{36830BA3-A817-4223-B3C7-2B7CC661B067}" type="presOf" srcId="{E04175F1-0C92-8541-854B-2E1312EE0784}" destId="{C81E686A-1377-1243-8C24-AFF6039A8049}" srcOrd="1" destOrd="0" presId="urn:microsoft.com/office/officeart/2005/8/layout/process1"/>
    <dgm:cxn modelId="{2CA3DBD1-7396-427F-96FE-96A0691E6E98}" type="presOf" srcId="{C361CE96-BF91-914A-8D61-640FB202B874}" destId="{7E9B7F6D-DFCC-3D41-B524-2A7754351B9A}" srcOrd="1" destOrd="0" presId="urn:microsoft.com/office/officeart/2005/8/layout/process1"/>
    <dgm:cxn modelId="{7C4D7A38-C362-4DBB-9F78-ED5CE83A3F0F}" srcId="{8254B634-E7A0-EC4F-89F3-B3E9463F7939}" destId="{8892FC05-DD1D-41AF-8914-BD4DF8D1B561}" srcOrd="4" destOrd="0" parTransId="{2BA2BCE2-C075-4BBE-BC9C-7CB157205F9B}" sibTransId="{C36035E4-767E-4BCC-A3EB-1E4CB4D223EF}"/>
    <dgm:cxn modelId="{D3D63907-49E0-4F93-AA8C-D3508EB1EBD6}" type="presOf" srcId="{3D2078ED-DCCE-644A-9E2F-201EB85586AB}" destId="{C62C1A73-6D55-E842-9FA4-26749F2D258D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91A168C5-1B41-46BC-B43B-B89111CE3393}" type="presOf" srcId="{C361CE96-BF91-914A-8D61-640FB202B874}" destId="{68D9566B-4B99-7246-9501-633B435CA56F}" srcOrd="0" destOrd="0" presId="urn:microsoft.com/office/officeart/2005/8/layout/process1"/>
    <dgm:cxn modelId="{9DAA8250-9D2B-4988-9711-79BDC55FBCDB}" type="presOf" srcId="{28D512CC-05BE-E044-8C26-09CD29B2AAB0}" destId="{38E07313-51F5-8142-A6C7-A9F6B3618736}" srcOrd="0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F97AC94D-8A72-4ABB-8602-64265AF5F843}" type="presOf" srcId="{772C0A53-F088-324A-97AA-A574F3B3A0D9}" destId="{92251872-FDE4-AC49-8F14-4382C001D483}" srcOrd="0" destOrd="0" presId="urn:microsoft.com/office/officeart/2005/8/layout/process1"/>
    <dgm:cxn modelId="{0874FD24-5CE2-425E-BE98-6B25065FF1EC}" type="presOf" srcId="{D99B41EF-EE46-C849-81A0-8A7547B51999}" destId="{3CF2A18C-B8A2-4197-A5E9-0E768A055282}" srcOrd="0" destOrd="0" presId="urn:microsoft.com/office/officeart/2005/8/layout/process1"/>
    <dgm:cxn modelId="{9A29F3B2-6CC9-46EC-B572-203C2F67B2C6}" type="presOf" srcId="{E04175F1-0C92-8541-854B-2E1312EE0784}" destId="{8615F0E3-1FA6-214B-A5BE-124BF46C7A2D}" srcOrd="0" destOrd="0" presId="urn:microsoft.com/office/officeart/2005/8/layout/process1"/>
    <dgm:cxn modelId="{6D982CED-3874-4129-8619-15948A97E70C}" type="presOf" srcId="{0EA34819-AB63-FD47-AA2A-8DF7C80A33E6}" destId="{19B58260-F587-3C4B-B2C0-B51B9C72A0D4}" srcOrd="1" destOrd="0" presId="urn:microsoft.com/office/officeart/2005/8/layout/process1"/>
    <dgm:cxn modelId="{F5BF7E92-2CF9-481D-97AE-35692EF3DB0C}" type="presParOf" srcId="{D761D0DA-2DC1-5644-99BC-4A0182AE53BD}" destId="{38E07313-51F5-8142-A6C7-A9F6B3618736}" srcOrd="0" destOrd="0" presId="urn:microsoft.com/office/officeart/2005/8/layout/process1"/>
    <dgm:cxn modelId="{1C1C85D9-8AD4-48FD-A62C-FFF70E0DD192}" type="presParOf" srcId="{D761D0DA-2DC1-5644-99BC-4A0182AE53BD}" destId="{8615F0E3-1FA6-214B-A5BE-124BF46C7A2D}" srcOrd="1" destOrd="0" presId="urn:microsoft.com/office/officeart/2005/8/layout/process1"/>
    <dgm:cxn modelId="{5E07B461-D833-408D-ABE8-4174DBA14F73}" type="presParOf" srcId="{8615F0E3-1FA6-214B-A5BE-124BF46C7A2D}" destId="{C81E686A-1377-1243-8C24-AFF6039A8049}" srcOrd="0" destOrd="0" presId="urn:microsoft.com/office/officeart/2005/8/layout/process1"/>
    <dgm:cxn modelId="{059B378D-CE11-48C3-9A4B-71B1E32FCB2C}" type="presParOf" srcId="{D761D0DA-2DC1-5644-99BC-4A0182AE53BD}" destId="{F754AB20-C932-C34F-9FB1-9305DF5F73A9}" srcOrd="2" destOrd="0" presId="urn:microsoft.com/office/officeart/2005/8/layout/process1"/>
    <dgm:cxn modelId="{FDCE90F4-094E-4874-B34A-A712A59BF1C8}" type="presParOf" srcId="{D761D0DA-2DC1-5644-99BC-4A0182AE53BD}" destId="{68D9566B-4B99-7246-9501-633B435CA56F}" srcOrd="3" destOrd="0" presId="urn:microsoft.com/office/officeart/2005/8/layout/process1"/>
    <dgm:cxn modelId="{C6262FEF-B180-46ED-8377-CFCFAB274E76}" type="presParOf" srcId="{68D9566B-4B99-7246-9501-633B435CA56F}" destId="{7E9B7F6D-DFCC-3D41-B524-2A7754351B9A}" srcOrd="0" destOrd="0" presId="urn:microsoft.com/office/officeart/2005/8/layout/process1"/>
    <dgm:cxn modelId="{A317B483-3FE4-477F-9B5C-69C2F31AA1F3}" type="presParOf" srcId="{D761D0DA-2DC1-5644-99BC-4A0182AE53BD}" destId="{92251872-FDE4-AC49-8F14-4382C001D483}" srcOrd="4" destOrd="0" presId="urn:microsoft.com/office/officeart/2005/8/layout/process1"/>
    <dgm:cxn modelId="{48F66CEF-43A5-4F31-B3FE-365487425912}" type="presParOf" srcId="{D761D0DA-2DC1-5644-99BC-4A0182AE53BD}" destId="{47CDE8AF-ED2F-0D40-AB59-228BFC6ABB4B}" srcOrd="5" destOrd="0" presId="urn:microsoft.com/office/officeart/2005/8/layout/process1"/>
    <dgm:cxn modelId="{E007FD75-50E5-420A-94DA-7FCEAFA8D644}" type="presParOf" srcId="{47CDE8AF-ED2F-0D40-AB59-228BFC6ABB4B}" destId="{19B58260-F587-3C4B-B2C0-B51B9C72A0D4}" srcOrd="0" destOrd="0" presId="urn:microsoft.com/office/officeart/2005/8/layout/process1"/>
    <dgm:cxn modelId="{42402ED6-5146-482D-AD7B-9DBE195BACCE}" type="presParOf" srcId="{D761D0DA-2DC1-5644-99BC-4A0182AE53BD}" destId="{C62C1A73-6D55-E842-9FA4-26749F2D258D}" srcOrd="6" destOrd="0" presId="urn:microsoft.com/office/officeart/2005/8/layout/process1"/>
    <dgm:cxn modelId="{D3567ABD-F8DD-4B52-BA76-C795A193326F}" type="presParOf" srcId="{D761D0DA-2DC1-5644-99BC-4A0182AE53BD}" destId="{3CF2A18C-B8A2-4197-A5E9-0E768A055282}" srcOrd="7" destOrd="0" presId="urn:microsoft.com/office/officeart/2005/8/layout/process1"/>
    <dgm:cxn modelId="{A6AC7699-CD19-489E-9347-7A3D48F5B9C8}" type="presParOf" srcId="{3CF2A18C-B8A2-4197-A5E9-0E768A055282}" destId="{4E57C474-C2B5-49D6-9CB4-89987E35A97A}" srcOrd="0" destOrd="0" presId="urn:microsoft.com/office/officeart/2005/8/layout/process1"/>
    <dgm:cxn modelId="{027DC5C9-E959-4189-8128-4D1E2A9BC146}" type="presParOf" srcId="{D761D0DA-2DC1-5644-99BC-4A0182AE53BD}" destId="{2173F271-CFA2-49B9-A53B-B6ED458265C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272B7-FE7B-4D93-96CB-E9D6DBEF12BF}">
      <dgm:prSet custT="1"/>
      <dgm:spPr/>
      <dgm:t>
        <a:bodyPr/>
        <a:lstStyle/>
        <a:p>
          <a:r>
            <a:rPr lang="en-US" sz="2000" b="1" dirty="0" err="1" smtClean="0">
              <a:solidFill>
                <a:schemeClr val="tx1"/>
              </a:solidFill>
            </a:rPr>
            <a:t>MediaScope</a:t>
          </a:r>
          <a:r>
            <a:rPr lang="en-US" sz="2000" b="0" dirty="0" smtClean="0">
              <a:solidFill>
                <a:schemeClr val="tx1"/>
              </a:solidFill>
            </a:rPr>
            <a:t>: Timely On-Demand Media Retrieval</a:t>
          </a:r>
        </a:p>
      </dgm:t>
    </dgm:pt>
    <dgm:pt modelId="{B404B298-DD61-4D03-A6C2-11D7B54D47FB}" type="parTrans" cxnId="{AE96AB7C-7936-4174-B99C-90C8150B7C04}">
      <dgm:prSet/>
      <dgm:spPr/>
      <dgm:t>
        <a:bodyPr/>
        <a:lstStyle/>
        <a:p>
          <a:endParaRPr lang="en-US" sz="2000"/>
        </a:p>
      </dgm:t>
    </dgm:pt>
    <dgm:pt modelId="{0DE9029E-1707-4273-AEF7-1E91E3B62969}" type="sibTrans" cxnId="{AE96AB7C-7936-4174-B99C-90C8150B7C04}">
      <dgm:prSet/>
      <dgm:spPr/>
      <dgm:t>
        <a:bodyPr/>
        <a:lstStyle/>
        <a:p>
          <a:endParaRPr lang="en-US" sz="2000"/>
        </a:p>
      </dgm:t>
    </dgm:pt>
    <dgm:pt modelId="{3DF3235F-171D-4526-B82D-19F3F6958BBD}">
      <dgm:prSet custT="1"/>
      <dgm:spPr/>
      <dgm:t>
        <a:bodyPr/>
        <a:lstStyle/>
        <a:p>
          <a:r>
            <a:rPr lang="en-US" sz="2000" b="0" dirty="0" smtClean="0"/>
            <a:t>supports</a:t>
          </a:r>
          <a:r>
            <a:rPr lang="en-US" sz="2000" b="1" dirty="0" smtClean="0"/>
            <a:t> geometric </a:t>
          </a:r>
          <a:r>
            <a:rPr lang="en-US" sz="2000" b="1" dirty="0" smtClean="0"/>
            <a:t>queries </a:t>
          </a:r>
          <a:r>
            <a:rPr lang="en-US" sz="2000" dirty="0" smtClean="0"/>
            <a:t>over feature space</a:t>
          </a:r>
        </a:p>
      </dgm:t>
    </dgm:pt>
    <dgm:pt modelId="{3E03FC76-FD6B-4EE4-8261-00AEE93EA69F}" type="parTrans" cxnId="{ED5C55A8-4B2A-447F-84B0-893854288842}">
      <dgm:prSet/>
      <dgm:spPr/>
      <dgm:t>
        <a:bodyPr/>
        <a:lstStyle/>
        <a:p>
          <a:endParaRPr lang="en-US" sz="2000"/>
        </a:p>
      </dgm:t>
    </dgm:pt>
    <dgm:pt modelId="{200C4709-940A-4121-B816-BDE154B4FAEB}" type="sibTrans" cxnId="{ED5C55A8-4B2A-447F-84B0-893854288842}">
      <dgm:prSet/>
      <dgm:spPr/>
      <dgm:t>
        <a:bodyPr/>
        <a:lstStyle/>
        <a:p>
          <a:endParaRPr lang="en-US" sz="2000"/>
        </a:p>
      </dgm:t>
    </dgm:pt>
    <dgm:pt modelId="{0E974D55-653C-4E28-A28D-0C2F09A163B6}">
      <dgm:prSet custT="1"/>
      <dgm:spPr/>
      <dgm:t>
        <a:bodyPr/>
        <a:lstStyle/>
        <a:p>
          <a:r>
            <a:rPr lang="en-US" sz="2000" b="1" dirty="0" smtClean="0"/>
            <a:t>timely</a:t>
          </a:r>
          <a:r>
            <a:rPr lang="en-US" sz="2000" dirty="0" smtClean="0"/>
            <a:t> </a:t>
          </a:r>
          <a:r>
            <a:rPr lang="en-US" sz="2000" dirty="0" smtClean="0"/>
            <a:t>returns </a:t>
          </a:r>
          <a:r>
            <a:rPr lang="en-US" sz="2000" b="1" dirty="0" smtClean="0"/>
            <a:t>informative</a:t>
          </a:r>
          <a:r>
            <a:rPr lang="en-US" sz="2000" dirty="0" smtClean="0"/>
            <a:t> retrieval results for queries</a:t>
          </a:r>
        </a:p>
      </dgm:t>
    </dgm:pt>
    <dgm:pt modelId="{A0620C7A-1247-42C8-8385-87C4F7E64C87}" type="parTrans" cxnId="{9DC25ADC-35BA-497C-B091-FF51D30CC3D2}">
      <dgm:prSet/>
      <dgm:spPr/>
      <dgm:t>
        <a:bodyPr/>
        <a:lstStyle/>
        <a:p>
          <a:endParaRPr lang="en-US" sz="2000"/>
        </a:p>
      </dgm:t>
    </dgm:pt>
    <dgm:pt modelId="{41628339-E6E5-4B8F-AA28-6B9127429986}" type="sibTrans" cxnId="{9DC25ADC-35BA-497C-B091-FF51D30CC3D2}">
      <dgm:prSet/>
      <dgm:spPr/>
      <dgm:t>
        <a:bodyPr/>
        <a:lstStyle/>
        <a:p>
          <a:endParaRPr lang="en-US" sz="2000"/>
        </a:p>
      </dgm:t>
    </dgm:pt>
    <dgm:pt modelId="{9CCBA202-A802-482F-957A-FEE21ED159E1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accurately</a:t>
          </a:r>
          <a:r>
            <a:rPr lang="en-US" sz="2000" b="0" dirty="0" smtClean="0">
              <a:solidFill>
                <a:schemeClr val="tx1"/>
              </a:solidFill>
            </a:rPr>
            <a:t> </a:t>
          </a:r>
          <a:r>
            <a:rPr lang="en-US" sz="2000" b="0" dirty="0" smtClean="0">
              <a:solidFill>
                <a:schemeClr val="tx1"/>
              </a:solidFill>
            </a:rPr>
            <a:t>&amp; </a:t>
          </a:r>
          <a:r>
            <a:rPr lang="en-US" sz="2000" b="1" dirty="0" smtClean="0">
              <a:solidFill>
                <a:schemeClr val="tx1"/>
              </a:solidFill>
            </a:rPr>
            <a:t>efficiently</a:t>
          </a:r>
          <a:r>
            <a:rPr lang="en-US" sz="2000" b="0" dirty="0" smtClean="0">
              <a:solidFill>
                <a:schemeClr val="tx1"/>
              </a:solidFill>
            </a:rPr>
            <a:t> extracts visual features</a:t>
          </a:r>
          <a:endParaRPr lang="en-US" sz="2000" b="0" dirty="0" smtClean="0">
            <a:solidFill>
              <a:schemeClr val="tx1"/>
            </a:solidFill>
          </a:endParaRPr>
        </a:p>
      </dgm:t>
    </dgm:pt>
    <dgm:pt modelId="{288C8C7E-C208-45BC-8897-EDD56A7867CA}" type="parTrans" cxnId="{C3576181-139B-42A4-B972-F5070B6A0848}">
      <dgm:prSet/>
      <dgm:spPr/>
      <dgm:t>
        <a:bodyPr/>
        <a:lstStyle/>
        <a:p>
          <a:endParaRPr lang="en-US" sz="2000"/>
        </a:p>
      </dgm:t>
    </dgm:pt>
    <dgm:pt modelId="{C0565384-84F4-46FE-98CD-EE312E7C5A96}" type="sibTrans" cxnId="{C3576181-139B-42A4-B972-F5070B6A0848}">
      <dgm:prSet/>
      <dgm:spPr/>
      <dgm:t>
        <a:bodyPr/>
        <a:lstStyle/>
        <a:p>
          <a:endParaRPr lang="en-US" sz="2000"/>
        </a:p>
      </dgm:t>
    </dgm:pt>
    <dgm:pt modelId="{8CB92E94-CDE7-4761-9EA5-A4646153632F}">
      <dgm:prSet custT="1"/>
      <dgm:spPr/>
      <dgm:t>
        <a:bodyPr/>
        <a:lstStyle/>
        <a:p>
          <a:endParaRPr lang="en-US" sz="2000" b="0" dirty="0" smtClean="0">
            <a:solidFill>
              <a:schemeClr val="tx1"/>
            </a:solidFill>
          </a:endParaRPr>
        </a:p>
      </dgm:t>
    </dgm:pt>
    <dgm:pt modelId="{12A2DBFA-BD6E-4620-86B6-25C11612CC83}" type="parTrans" cxnId="{C2CB3CBD-31C8-4655-BF75-8F17ACD33614}">
      <dgm:prSet/>
      <dgm:spPr/>
      <dgm:t>
        <a:bodyPr/>
        <a:lstStyle/>
        <a:p>
          <a:endParaRPr lang="en-US" sz="2000"/>
        </a:p>
      </dgm:t>
    </dgm:pt>
    <dgm:pt modelId="{D453A80C-4BA8-4134-9EAD-1555887A6B3F}" type="sibTrans" cxnId="{C2CB3CBD-31C8-4655-BF75-8F17ACD33614}">
      <dgm:prSet/>
      <dgm:spPr/>
      <dgm:t>
        <a:bodyPr/>
        <a:lstStyle/>
        <a:p>
          <a:endParaRPr lang="en-US" sz="2000"/>
        </a:p>
      </dgm:t>
    </dgm:pt>
    <dgm:pt modelId="{3AA8A704-37A5-4F38-9C4C-5D996FAE5F7D}">
      <dgm:prSet custT="1"/>
      <dgm:spPr/>
      <dgm:t>
        <a:bodyPr/>
        <a:lstStyle/>
        <a:p>
          <a:endParaRPr lang="en-US" sz="2000" dirty="0" smtClean="0"/>
        </a:p>
      </dgm:t>
    </dgm:pt>
    <dgm:pt modelId="{53C863F9-416A-4FA7-900A-55391C82F756}" type="parTrans" cxnId="{D321D318-ABE9-42FC-BA71-27B12FEED0BE}">
      <dgm:prSet/>
      <dgm:spPr/>
      <dgm:t>
        <a:bodyPr/>
        <a:lstStyle/>
        <a:p>
          <a:endParaRPr lang="en-US" sz="2000"/>
        </a:p>
      </dgm:t>
    </dgm:pt>
    <dgm:pt modelId="{B874201D-C9F3-44EF-AD0A-DEDE29C40A56}" type="sibTrans" cxnId="{D321D318-ABE9-42FC-BA71-27B12FEED0BE}">
      <dgm:prSet/>
      <dgm:spPr/>
      <dgm:t>
        <a:bodyPr/>
        <a:lstStyle/>
        <a:p>
          <a:endParaRPr lang="en-US" sz="2000"/>
        </a:p>
      </dgm:t>
    </dgm:pt>
    <dgm:pt modelId="{40A08852-A5AF-40BC-B146-452BF27A9CC2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Bridges Availability Gap</a:t>
          </a:r>
          <a:endParaRPr lang="en-US" sz="2000" b="1" dirty="0" smtClean="0"/>
        </a:p>
      </dgm:t>
    </dgm:pt>
    <dgm:pt modelId="{C49E8257-BE9F-4BED-BE17-FF60FB75471C}" type="parTrans" cxnId="{C7D7D571-24FC-4698-8E4B-8D830C3CFAD1}">
      <dgm:prSet/>
      <dgm:spPr/>
    </dgm:pt>
    <dgm:pt modelId="{A93EB4E6-8398-486D-8418-6CA6EEB6479B}" type="sibTrans" cxnId="{C7D7D571-24FC-4698-8E4B-8D830C3CFAD1}">
      <dgm:prSet/>
      <dgm:spPr/>
    </dgm:pt>
    <dgm:pt modelId="{537BE005-3C54-4C9A-8685-EE5ECBA82F48}">
      <dgm:prSet custT="1"/>
      <dgm:spPr/>
      <dgm:t>
        <a:bodyPr/>
        <a:lstStyle/>
        <a:p>
          <a:endParaRPr lang="en-US" sz="2000" dirty="0" smtClean="0"/>
        </a:p>
      </dgm:t>
    </dgm:pt>
    <dgm:pt modelId="{4A9FE56E-82EA-4A60-A848-14014B298DEC}" type="sibTrans" cxnId="{620DA633-8998-42B6-BC39-0DD34E8F4E53}">
      <dgm:prSet/>
      <dgm:spPr/>
      <dgm:t>
        <a:bodyPr/>
        <a:lstStyle/>
        <a:p>
          <a:endParaRPr lang="en-US" sz="2000"/>
        </a:p>
      </dgm:t>
    </dgm:pt>
    <dgm:pt modelId="{2BD12F3A-25C5-4764-A2F1-7ED154C6E5E4}" type="parTrans" cxnId="{620DA633-8998-42B6-BC39-0DD34E8F4E53}">
      <dgm:prSet/>
      <dgm:spPr/>
      <dgm:t>
        <a:bodyPr/>
        <a:lstStyle/>
        <a:p>
          <a:endParaRPr lang="en-US" sz="2000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ECF52-515B-4415-93FF-E6381D1FF88E}" type="pres">
      <dgm:prSet presAssocID="{E6B272B7-FE7B-4D93-96CB-E9D6DBEF12BF}" presName="parentText" presStyleLbl="node1" presStyleIdx="0" presStyleCnt="2" custScaleY="461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5B5E1-CEA6-4F4C-AC64-884AF2069F66}" type="pres">
      <dgm:prSet presAssocID="{E6B272B7-FE7B-4D93-96CB-E9D6DBEF12BF}" presName="childText" presStyleLbl="revTx" presStyleIdx="0" presStyleCnt="1" custScaleY="120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08218-F75E-4873-BABF-42E647F9CEAB}" type="pres">
      <dgm:prSet presAssocID="{40A08852-A5AF-40BC-B146-452BF27A9CC2}" presName="parentText" presStyleLbl="node1" presStyleIdx="1" presStyleCnt="2" custScaleY="460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D71EF2-BF61-49C8-8635-4FCED409E3DE}" type="presOf" srcId="{40A08852-A5AF-40BC-B146-452BF27A9CC2}" destId="{0F108218-F75E-4873-BABF-42E647F9CEAB}" srcOrd="0" destOrd="0" presId="urn:microsoft.com/office/officeart/2005/8/layout/vList2"/>
    <dgm:cxn modelId="{620DA633-8998-42B6-BC39-0DD34E8F4E53}" srcId="{8CB92E94-CDE7-4761-9EA5-A4646153632F}" destId="{537BE005-3C54-4C9A-8685-EE5ECBA82F48}" srcOrd="1" destOrd="0" parTransId="{2BD12F3A-25C5-4764-A2F1-7ED154C6E5E4}" sibTransId="{4A9FE56E-82EA-4A60-A848-14014B298DEC}"/>
    <dgm:cxn modelId="{D321D318-ABE9-42FC-BA71-27B12FEED0BE}" srcId="{8CB92E94-CDE7-4761-9EA5-A4646153632F}" destId="{3AA8A704-37A5-4F38-9C4C-5D996FAE5F7D}" srcOrd="3" destOrd="0" parTransId="{53C863F9-416A-4FA7-900A-55391C82F756}" sibTransId="{B874201D-C9F3-44EF-AD0A-DEDE29C40A56}"/>
    <dgm:cxn modelId="{C2CB3CBD-31C8-4655-BF75-8F17ACD33614}" srcId="{E6B272B7-FE7B-4D93-96CB-E9D6DBEF12BF}" destId="{8CB92E94-CDE7-4761-9EA5-A4646153632F}" srcOrd="0" destOrd="0" parTransId="{12A2DBFA-BD6E-4620-86B6-25C11612CC83}" sibTransId="{D453A80C-4BA8-4134-9EAD-1555887A6B3F}"/>
    <dgm:cxn modelId="{C3576181-139B-42A4-B972-F5070B6A0848}" srcId="{8CB92E94-CDE7-4761-9EA5-A4646153632F}" destId="{9CCBA202-A802-482F-957A-FEE21ED159E1}" srcOrd="0" destOrd="0" parTransId="{288C8C7E-C208-45BC-8897-EDD56A7867CA}" sibTransId="{C0565384-84F4-46FE-98CD-EE312E7C5A96}"/>
    <dgm:cxn modelId="{5C81AADE-47D3-44F8-B929-EEE0CFFC686B}" type="presOf" srcId="{E6B272B7-FE7B-4D93-96CB-E9D6DBEF12BF}" destId="{C39ECF52-515B-4415-93FF-E6381D1FF88E}" srcOrd="0" destOrd="0" presId="urn:microsoft.com/office/officeart/2005/8/layout/vList2"/>
    <dgm:cxn modelId="{15002D70-EF16-4914-81D0-9B38ECD703BE}" type="presOf" srcId="{3DF3235F-171D-4526-B82D-19F3F6958BBD}" destId="{A195B5E1-CEA6-4F4C-AC64-884AF2069F66}" srcOrd="0" destOrd="3" presId="urn:microsoft.com/office/officeart/2005/8/layout/vList2"/>
    <dgm:cxn modelId="{537C1414-EA42-4E6F-945D-58855656A7D6}" type="presOf" srcId="{8CB92E94-CDE7-4761-9EA5-A4646153632F}" destId="{A195B5E1-CEA6-4F4C-AC64-884AF2069F66}" srcOrd="0" destOrd="0" presId="urn:microsoft.com/office/officeart/2005/8/layout/vList2"/>
    <dgm:cxn modelId="{C7D7D571-24FC-4698-8E4B-8D830C3CFAD1}" srcId="{CDD1D809-3843-4DFC-A9A4-0D050E1CD76B}" destId="{40A08852-A5AF-40BC-B146-452BF27A9CC2}" srcOrd="1" destOrd="0" parTransId="{C49E8257-BE9F-4BED-BE17-FF60FB75471C}" sibTransId="{A93EB4E6-8398-486D-8418-6CA6EEB6479B}"/>
    <dgm:cxn modelId="{0E5FBB22-6661-496C-BE02-6129CF83218F}" type="presOf" srcId="{9CCBA202-A802-482F-957A-FEE21ED159E1}" destId="{A195B5E1-CEA6-4F4C-AC64-884AF2069F66}" srcOrd="0" destOrd="1" presId="urn:microsoft.com/office/officeart/2005/8/layout/vList2"/>
    <dgm:cxn modelId="{9DC25ADC-35BA-497C-B091-FF51D30CC3D2}" srcId="{8CB92E94-CDE7-4761-9EA5-A4646153632F}" destId="{0E974D55-653C-4E28-A28D-0C2F09A163B6}" srcOrd="4" destOrd="0" parTransId="{A0620C7A-1247-42C8-8385-87C4F7E64C87}" sibTransId="{41628339-E6E5-4B8F-AA28-6B9127429986}"/>
    <dgm:cxn modelId="{16D06926-8CC6-44DA-A2F2-6B88086F874C}" type="presOf" srcId="{CDD1D809-3843-4DFC-A9A4-0D050E1CD76B}" destId="{77603170-3662-48E0-9ACB-432A01EBF504}" srcOrd="0" destOrd="0" presId="urn:microsoft.com/office/officeart/2005/8/layout/vList2"/>
    <dgm:cxn modelId="{F70AD920-38B0-43F5-866A-4D0DC7142EA7}" type="presOf" srcId="{0E974D55-653C-4E28-A28D-0C2F09A163B6}" destId="{A195B5E1-CEA6-4F4C-AC64-884AF2069F66}" srcOrd="0" destOrd="5" presId="urn:microsoft.com/office/officeart/2005/8/layout/vList2"/>
    <dgm:cxn modelId="{ED5C55A8-4B2A-447F-84B0-893854288842}" srcId="{8CB92E94-CDE7-4761-9EA5-A4646153632F}" destId="{3DF3235F-171D-4526-B82D-19F3F6958BBD}" srcOrd="2" destOrd="0" parTransId="{3E03FC76-FD6B-4EE4-8261-00AEE93EA69F}" sibTransId="{200C4709-940A-4121-B816-BDE154B4FAEB}"/>
    <dgm:cxn modelId="{AE96AB7C-7936-4174-B99C-90C8150B7C04}" srcId="{CDD1D809-3843-4DFC-A9A4-0D050E1CD76B}" destId="{E6B272B7-FE7B-4D93-96CB-E9D6DBEF12BF}" srcOrd="0" destOrd="0" parTransId="{B404B298-DD61-4D03-A6C2-11D7B54D47FB}" sibTransId="{0DE9029E-1707-4273-AEF7-1E91E3B62969}"/>
    <dgm:cxn modelId="{70ADF796-2F7F-48AB-B27E-690373FB6BD1}" type="presOf" srcId="{3AA8A704-37A5-4F38-9C4C-5D996FAE5F7D}" destId="{A195B5E1-CEA6-4F4C-AC64-884AF2069F66}" srcOrd="0" destOrd="4" presId="urn:microsoft.com/office/officeart/2005/8/layout/vList2"/>
    <dgm:cxn modelId="{96D442A7-0ADB-4B10-BC17-7C82AE09F037}" type="presOf" srcId="{537BE005-3C54-4C9A-8685-EE5ECBA82F48}" destId="{A195B5E1-CEA6-4F4C-AC64-884AF2069F66}" srcOrd="0" destOrd="2" presId="urn:microsoft.com/office/officeart/2005/8/layout/vList2"/>
    <dgm:cxn modelId="{3B4A8783-1CA5-46F9-8799-F42DBE3BAD8E}" type="presParOf" srcId="{77603170-3662-48E0-9ACB-432A01EBF504}" destId="{C39ECF52-515B-4415-93FF-E6381D1FF88E}" srcOrd="0" destOrd="0" presId="urn:microsoft.com/office/officeart/2005/8/layout/vList2"/>
    <dgm:cxn modelId="{AECA6420-F75C-46B6-B68B-0CF969DAAF92}" type="presParOf" srcId="{77603170-3662-48E0-9ACB-432A01EBF504}" destId="{A195B5E1-CEA6-4F4C-AC64-884AF2069F66}" srcOrd="1" destOrd="0" presId="urn:microsoft.com/office/officeart/2005/8/layout/vList2"/>
    <dgm:cxn modelId="{DB49C163-A48C-47E9-82A0-0642F8650F49}" type="presParOf" srcId="{77603170-3662-48E0-9ACB-432A01EBF504}" destId="{0F108218-F75E-4873-BABF-42E647F9CEA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499E38B-9966-401E-BC86-DE6F1CD671E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latin typeface="+mj-lt"/>
            </a:rPr>
            <a:t>Evaluation</a:t>
          </a:r>
          <a:endParaRPr lang="en-US" b="1" dirty="0">
            <a:latin typeface="+mj-lt"/>
          </a:endParaRPr>
        </a:p>
      </dgm:t>
    </dgm:pt>
    <dgm:pt modelId="{301A7013-64C9-4E0B-82B2-CACCF2493895}" type="parTrans" cxnId="{66114556-F8D7-4AAD-A493-206A0BC00AA1}">
      <dgm:prSet/>
      <dgm:spPr/>
      <dgm:t>
        <a:bodyPr/>
        <a:lstStyle/>
        <a:p>
          <a:endParaRPr lang="en-US"/>
        </a:p>
      </dgm:t>
    </dgm:pt>
    <dgm:pt modelId="{F5DDAAA1-5C0B-4AAC-A3BE-B779BE6B734B}" type="sibTrans" cxnId="{66114556-F8D7-4AAD-A493-206A0BC00AA1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5FB0068-C774-4639-A5C3-4C9D5771BA6D}" type="pres">
      <dgm:prSet presAssocID="{4499E38B-9966-401E-BC86-DE6F1CD671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4243C-EF26-4C3F-94B1-4898844274FB}" type="pres">
      <dgm:prSet presAssocID="{F5DDAAA1-5C0B-4AAC-A3BE-B779BE6B734B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A128700-B856-4627-A56E-06E33A322B70}" type="pres">
      <dgm:prSet presAssocID="{F5DDAAA1-5C0B-4AAC-A3BE-B779BE6B734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BB29F-C004-4F08-BADC-B93645DAEC44}" type="presOf" srcId="{C361CE96-BF91-914A-8D61-640FB202B874}" destId="{7E9B7F6D-DFCC-3D41-B524-2A7754351B9A}" srcOrd="1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841A8BD9-BAEE-4062-9388-9D2C0B08FE27}" type="presOf" srcId="{0EA34819-AB63-FD47-AA2A-8DF7C80A33E6}" destId="{47CDE8AF-ED2F-0D40-AB59-228BFC6ABB4B}" srcOrd="0" destOrd="0" presId="urn:microsoft.com/office/officeart/2005/8/layout/process1"/>
    <dgm:cxn modelId="{66114556-F8D7-4AAD-A493-206A0BC00AA1}" srcId="{8254B634-E7A0-EC4F-89F3-B3E9463F7939}" destId="{4499E38B-9966-401E-BC86-DE6F1CD671EC}" srcOrd="3" destOrd="0" parTransId="{301A7013-64C9-4E0B-82B2-CACCF2493895}" sibTransId="{F5DDAAA1-5C0B-4AAC-A3BE-B779BE6B734B}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11CB4CF7-556D-401F-B8FB-A32CC9E61B3D}" type="presOf" srcId="{E04175F1-0C92-8541-854B-2E1312EE0784}" destId="{C81E686A-1377-1243-8C24-AFF6039A8049}" srcOrd="1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37FF3C38-27FE-41C5-A719-2D644977F0F0}" type="presOf" srcId="{5054FA11-A990-5A47-B1B4-225D0EF003A8}" destId="{F754AB20-C932-C34F-9FB1-9305DF5F73A9}" srcOrd="0" destOrd="0" presId="urn:microsoft.com/office/officeart/2005/8/layout/process1"/>
    <dgm:cxn modelId="{62D1AC14-5779-44F9-9794-8BD54768FA6A}" type="presOf" srcId="{772C0A53-F088-324A-97AA-A574F3B3A0D9}" destId="{92251872-FDE4-AC49-8F14-4382C001D483}" srcOrd="0" destOrd="0" presId="urn:microsoft.com/office/officeart/2005/8/layout/process1"/>
    <dgm:cxn modelId="{652D8296-1B43-416E-A215-016BB00C5F83}" type="presOf" srcId="{3D2078ED-DCCE-644A-9E2F-201EB85586AB}" destId="{C62C1A73-6D55-E842-9FA4-26749F2D258D}" srcOrd="0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041B87D9-8782-4353-8641-BFCD4E301D91}" type="presOf" srcId="{8254B634-E7A0-EC4F-89F3-B3E9463F7939}" destId="{D761D0DA-2DC1-5644-99BC-4A0182AE53BD}" srcOrd="0" destOrd="0" presId="urn:microsoft.com/office/officeart/2005/8/layout/process1"/>
    <dgm:cxn modelId="{7B7C2E7A-CFD5-4D16-ADE3-1CB4EC58EDA2}" type="presOf" srcId="{F5DDAAA1-5C0B-4AAC-A3BE-B779BE6B734B}" destId="{1A128700-B856-4627-A56E-06E33A322B70}" srcOrd="1" destOrd="0" presId="urn:microsoft.com/office/officeart/2005/8/layout/process1"/>
    <dgm:cxn modelId="{AAFF5610-C640-4469-A47B-FC858F9639DC}" type="presOf" srcId="{4499E38B-9966-401E-BC86-DE6F1CD671EC}" destId="{35FB0068-C774-4639-A5C3-4C9D5771BA6D}" srcOrd="0" destOrd="0" presId="urn:microsoft.com/office/officeart/2005/8/layout/process1"/>
    <dgm:cxn modelId="{15175D6E-2491-4FF0-A8BA-D52E5017303A}" type="presOf" srcId="{0EA34819-AB63-FD47-AA2A-8DF7C80A33E6}" destId="{19B58260-F587-3C4B-B2C0-B51B9C72A0D4}" srcOrd="1" destOrd="0" presId="urn:microsoft.com/office/officeart/2005/8/layout/process1"/>
    <dgm:cxn modelId="{1493012E-AB7B-4FEE-A300-931CCEE6BCE5}" type="presOf" srcId="{C361CE96-BF91-914A-8D61-640FB202B874}" destId="{68D9566B-4B99-7246-9501-633B435CA56F}" srcOrd="0" destOrd="0" presId="urn:microsoft.com/office/officeart/2005/8/layout/process1"/>
    <dgm:cxn modelId="{1807E822-2B49-475D-BD95-EBC93EA5E26D}" type="presOf" srcId="{28D512CC-05BE-E044-8C26-09CD29B2AAB0}" destId="{38E07313-51F5-8142-A6C7-A9F6B3618736}" srcOrd="0" destOrd="0" presId="urn:microsoft.com/office/officeart/2005/8/layout/process1"/>
    <dgm:cxn modelId="{BC96E294-F3B3-41E9-A597-BED22F6B6030}" type="presOf" srcId="{F5DDAAA1-5C0B-4AAC-A3BE-B779BE6B734B}" destId="{64C4243C-EF26-4C3F-94B1-4898844274FB}" srcOrd="0" destOrd="0" presId="urn:microsoft.com/office/officeart/2005/8/layout/process1"/>
    <dgm:cxn modelId="{5F55F336-DE7B-4B13-B2E6-4735DF165998}" type="presOf" srcId="{E04175F1-0C92-8541-854B-2E1312EE0784}" destId="{8615F0E3-1FA6-214B-A5BE-124BF46C7A2D}" srcOrd="0" destOrd="0" presId="urn:microsoft.com/office/officeart/2005/8/layout/process1"/>
    <dgm:cxn modelId="{ECFC5691-517E-4721-86ED-8F2D9C306D0D}" type="presParOf" srcId="{D761D0DA-2DC1-5644-99BC-4A0182AE53BD}" destId="{38E07313-51F5-8142-A6C7-A9F6B3618736}" srcOrd="0" destOrd="0" presId="urn:microsoft.com/office/officeart/2005/8/layout/process1"/>
    <dgm:cxn modelId="{818D1F8D-B236-4F66-9D87-FFEE653CF483}" type="presParOf" srcId="{D761D0DA-2DC1-5644-99BC-4A0182AE53BD}" destId="{8615F0E3-1FA6-214B-A5BE-124BF46C7A2D}" srcOrd="1" destOrd="0" presId="urn:microsoft.com/office/officeart/2005/8/layout/process1"/>
    <dgm:cxn modelId="{EBEE5A29-1187-4E8F-B229-41AC9CB06150}" type="presParOf" srcId="{8615F0E3-1FA6-214B-A5BE-124BF46C7A2D}" destId="{C81E686A-1377-1243-8C24-AFF6039A8049}" srcOrd="0" destOrd="0" presId="urn:microsoft.com/office/officeart/2005/8/layout/process1"/>
    <dgm:cxn modelId="{77142E58-2758-4AC3-B534-77D3FD221A99}" type="presParOf" srcId="{D761D0DA-2DC1-5644-99BC-4A0182AE53BD}" destId="{F754AB20-C932-C34F-9FB1-9305DF5F73A9}" srcOrd="2" destOrd="0" presId="urn:microsoft.com/office/officeart/2005/8/layout/process1"/>
    <dgm:cxn modelId="{B37F5739-49F9-4300-889E-10C97DB1AACB}" type="presParOf" srcId="{D761D0DA-2DC1-5644-99BC-4A0182AE53BD}" destId="{68D9566B-4B99-7246-9501-633B435CA56F}" srcOrd="3" destOrd="0" presId="urn:microsoft.com/office/officeart/2005/8/layout/process1"/>
    <dgm:cxn modelId="{6167CFEA-3C7E-4CC3-892A-2DCC0CE5D75B}" type="presParOf" srcId="{68D9566B-4B99-7246-9501-633B435CA56F}" destId="{7E9B7F6D-DFCC-3D41-B524-2A7754351B9A}" srcOrd="0" destOrd="0" presId="urn:microsoft.com/office/officeart/2005/8/layout/process1"/>
    <dgm:cxn modelId="{C029228F-60A2-49E3-823F-95B1B623DFE0}" type="presParOf" srcId="{D761D0DA-2DC1-5644-99BC-4A0182AE53BD}" destId="{92251872-FDE4-AC49-8F14-4382C001D483}" srcOrd="4" destOrd="0" presId="urn:microsoft.com/office/officeart/2005/8/layout/process1"/>
    <dgm:cxn modelId="{29DEF063-7CBF-49A7-B351-0CCB38567730}" type="presParOf" srcId="{D761D0DA-2DC1-5644-99BC-4A0182AE53BD}" destId="{47CDE8AF-ED2F-0D40-AB59-228BFC6ABB4B}" srcOrd="5" destOrd="0" presId="urn:microsoft.com/office/officeart/2005/8/layout/process1"/>
    <dgm:cxn modelId="{7DE3C2ED-E2FF-4E1F-901D-AB35B4BDFDDD}" type="presParOf" srcId="{47CDE8AF-ED2F-0D40-AB59-228BFC6ABB4B}" destId="{19B58260-F587-3C4B-B2C0-B51B9C72A0D4}" srcOrd="0" destOrd="0" presId="urn:microsoft.com/office/officeart/2005/8/layout/process1"/>
    <dgm:cxn modelId="{2CFEA542-3F3A-428B-A5EC-B9D20F2A4425}" type="presParOf" srcId="{D761D0DA-2DC1-5644-99BC-4A0182AE53BD}" destId="{35FB0068-C774-4639-A5C3-4C9D5771BA6D}" srcOrd="6" destOrd="0" presId="urn:microsoft.com/office/officeart/2005/8/layout/process1"/>
    <dgm:cxn modelId="{D9435F66-86FE-45AA-9A02-212CA4AE3D90}" type="presParOf" srcId="{D761D0DA-2DC1-5644-99BC-4A0182AE53BD}" destId="{64C4243C-EF26-4C3F-94B1-4898844274FB}" srcOrd="7" destOrd="0" presId="urn:microsoft.com/office/officeart/2005/8/layout/process1"/>
    <dgm:cxn modelId="{A1D64742-A33C-4F87-AD88-10C04DA671CB}" type="presParOf" srcId="{64C4243C-EF26-4C3F-94B1-4898844274FB}" destId="{1A128700-B856-4627-A56E-06E33A322B70}" srcOrd="0" destOrd="0" presId="urn:microsoft.com/office/officeart/2005/8/layout/process1"/>
    <dgm:cxn modelId="{A9CD23CD-E828-42C5-9F07-3CA69427DAA2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892FC05-DD1D-41AF-8914-BD4DF8D1B561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latin typeface="+mj-lt"/>
            </a:rPr>
            <a:t>Conclusion</a:t>
          </a:r>
          <a:endParaRPr lang="en-US" b="1" dirty="0">
            <a:latin typeface="+mj-lt"/>
          </a:endParaRPr>
        </a:p>
      </dgm:t>
    </dgm:pt>
    <dgm:pt modelId="{2BA2BCE2-C075-4BBE-BC9C-7CB157205F9B}" type="parTrans" cxnId="{7C4D7A38-C362-4DBB-9F78-ED5CE83A3F0F}">
      <dgm:prSet/>
      <dgm:spPr/>
      <dgm:t>
        <a:bodyPr/>
        <a:lstStyle/>
        <a:p>
          <a:endParaRPr lang="en-US"/>
        </a:p>
      </dgm:t>
    </dgm:pt>
    <dgm:pt modelId="{C36035E4-767E-4BCC-A3EB-1E4CB4D223EF}" type="sibTrans" cxnId="{7C4D7A38-C362-4DBB-9F78-ED5CE83A3F0F}">
      <dgm:prSet/>
      <dgm:spPr/>
      <dgm:t>
        <a:bodyPr/>
        <a:lstStyle/>
        <a:p>
          <a:endParaRPr lang="en-US"/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F2A18C-B8A2-4197-A5E9-0E768A055282}" type="pres">
      <dgm:prSet presAssocID="{D99B41EF-EE46-C849-81A0-8A7547B5199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E57C474-C2B5-49D6-9CB4-89987E35A97A}" type="pres">
      <dgm:prSet presAssocID="{D99B41EF-EE46-C849-81A0-8A7547B51999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173F271-CFA2-49B9-A53B-B6ED458265C9}" type="pres">
      <dgm:prSet presAssocID="{8892FC05-DD1D-41AF-8914-BD4DF8D1B56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FACAED-5202-42BC-A0AB-475F60F1EC3E}" type="presOf" srcId="{8254B634-E7A0-EC4F-89F3-B3E9463F7939}" destId="{D761D0DA-2DC1-5644-99BC-4A0182AE53BD}" srcOrd="0" destOrd="0" presId="urn:microsoft.com/office/officeart/2005/8/layout/process1"/>
    <dgm:cxn modelId="{E82865B2-E96A-1246-98B6-8DE6C8C832FD}" srcId="{8254B634-E7A0-EC4F-89F3-B3E9463F7939}" destId="{3D2078ED-DCCE-644A-9E2F-201EB85586AB}" srcOrd="3" destOrd="0" parTransId="{DB201FAB-E5FD-A445-8134-A9B1F1278570}" sibTransId="{D99B41EF-EE46-C849-81A0-8A7547B51999}"/>
    <dgm:cxn modelId="{E126BC21-9398-4CBD-9424-4B3C22D863BA}" type="presOf" srcId="{0EA34819-AB63-FD47-AA2A-8DF7C80A33E6}" destId="{47CDE8AF-ED2F-0D40-AB59-228BFC6ABB4B}" srcOrd="0" destOrd="0" presId="urn:microsoft.com/office/officeart/2005/8/layout/process1"/>
    <dgm:cxn modelId="{5C5A8FA1-36D6-4F1F-848B-4DBF8B00777A}" type="presOf" srcId="{8892FC05-DD1D-41AF-8914-BD4DF8D1B561}" destId="{2173F271-CFA2-49B9-A53B-B6ED458265C9}" srcOrd="0" destOrd="0" presId="urn:microsoft.com/office/officeart/2005/8/layout/process1"/>
    <dgm:cxn modelId="{8B94D2EE-8B1C-3C49-8AD2-8928D81AA86E}" srcId="{8254B634-E7A0-EC4F-89F3-B3E9463F7939}" destId="{5054FA11-A990-5A47-B1B4-225D0EF003A8}" srcOrd="1" destOrd="0" parTransId="{1384B49E-3E45-A243-835B-408111074686}" sibTransId="{C361CE96-BF91-914A-8D61-640FB202B874}"/>
    <dgm:cxn modelId="{CF06D33A-935A-4CB6-81D5-0489B48E15F9}" type="presOf" srcId="{772C0A53-F088-324A-97AA-A574F3B3A0D9}" destId="{92251872-FDE4-AC49-8F14-4382C001D483}" srcOrd="0" destOrd="0" presId="urn:microsoft.com/office/officeart/2005/8/layout/process1"/>
    <dgm:cxn modelId="{7C4D7A38-C362-4DBB-9F78-ED5CE83A3F0F}" srcId="{8254B634-E7A0-EC4F-89F3-B3E9463F7939}" destId="{8892FC05-DD1D-41AF-8914-BD4DF8D1B561}" srcOrd="4" destOrd="0" parTransId="{2BA2BCE2-C075-4BBE-BC9C-7CB157205F9B}" sibTransId="{C36035E4-767E-4BCC-A3EB-1E4CB4D223EF}"/>
    <dgm:cxn modelId="{9E05B0BA-D5DC-45E5-89ED-B3AA4F6668C2}" type="presOf" srcId="{28D512CC-05BE-E044-8C26-09CD29B2AAB0}" destId="{38E07313-51F5-8142-A6C7-A9F6B3618736}" srcOrd="0" destOrd="0" presId="urn:microsoft.com/office/officeart/2005/8/layout/process1"/>
    <dgm:cxn modelId="{0A9DF669-C21E-44C3-9486-ADF1B4F76B9D}" type="presOf" srcId="{C361CE96-BF91-914A-8D61-640FB202B874}" destId="{68D9566B-4B99-7246-9501-633B435CA56F}" srcOrd="0" destOrd="0" presId="urn:microsoft.com/office/officeart/2005/8/layout/process1"/>
    <dgm:cxn modelId="{8F83D439-3A3D-804F-AC18-9EF5EC8C84F8}" srcId="{8254B634-E7A0-EC4F-89F3-B3E9463F7939}" destId="{28D512CC-05BE-E044-8C26-09CD29B2AAB0}" srcOrd="0" destOrd="0" parTransId="{F9C2487A-57F8-2C4E-903F-37455B796056}" sibTransId="{E04175F1-0C92-8541-854B-2E1312EE0784}"/>
    <dgm:cxn modelId="{89010776-C3E6-4ECB-B490-B9F080A2EE3B}" type="presOf" srcId="{C361CE96-BF91-914A-8D61-640FB202B874}" destId="{7E9B7F6D-DFCC-3D41-B524-2A7754351B9A}" srcOrd="1" destOrd="0" presId="urn:microsoft.com/office/officeart/2005/8/layout/process1"/>
    <dgm:cxn modelId="{05754751-FFD9-4E8C-8EDB-059E2844DDBD}" type="presOf" srcId="{0EA34819-AB63-FD47-AA2A-8DF7C80A33E6}" destId="{19B58260-F587-3C4B-B2C0-B51B9C72A0D4}" srcOrd="1" destOrd="0" presId="urn:microsoft.com/office/officeart/2005/8/layout/process1"/>
    <dgm:cxn modelId="{8BF76F9F-FF1D-A542-B282-75B053F21235}" srcId="{8254B634-E7A0-EC4F-89F3-B3E9463F7939}" destId="{772C0A53-F088-324A-97AA-A574F3B3A0D9}" srcOrd="2" destOrd="0" parTransId="{0C6AE0A8-E094-6947-B942-B34FEA79DE87}" sibTransId="{0EA34819-AB63-FD47-AA2A-8DF7C80A33E6}"/>
    <dgm:cxn modelId="{963CF9D6-EC55-461B-82E6-5C2AE62A447A}" type="presOf" srcId="{D99B41EF-EE46-C849-81A0-8A7547B51999}" destId="{3CF2A18C-B8A2-4197-A5E9-0E768A055282}" srcOrd="0" destOrd="0" presId="urn:microsoft.com/office/officeart/2005/8/layout/process1"/>
    <dgm:cxn modelId="{370573D2-9BA8-4C71-8C17-D39F1F5C7605}" type="presOf" srcId="{5054FA11-A990-5A47-B1B4-225D0EF003A8}" destId="{F754AB20-C932-C34F-9FB1-9305DF5F73A9}" srcOrd="0" destOrd="0" presId="urn:microsoft.com/office/officeart/2005/8/layout/process1"/>
    <dgm:cxn modelId="{ABCF78F5-76CB-423D-BC75-0BDF92FB0483}" type="presOf" srcId="{3D2078ED-DCCE-644A-9E2F-201EB85586AB}" destId="{C62C1A73-6D55-E842-9FA4-26749F2D258D}" srcOrd="0" destOrd="0" presId="urn:microsoft.com/office/officeart/2005/8/layout/process1"/>
    <dgm:cxn modelId="{822001F1-068C-49EC-80D1-9106A7CEC662}" type="presOf" srcId="{E04175F1-0C92-8541-854B-2E1312EE0784}" destId="{8615F0E3-1FA6-214B-A5BE-124BF46C7A2D}" srcOrd="0" destOrd="0" presId="urn:microsoft.com/office/officeart/2005/8/layout/process1"/>
    <dgm:cxn modelId="{3CDBD58E-1C46-4B92-8768-886919B6255E}" type="presOf" srcId="{E04175F1-0C92-8541-854B-2E1312EE0784}" destId="{C81E686A-1377-1243-8C24-AFF6039A8049}" srcOrd="1" destOrd="0" presId="urn:microsoft.com/office/officeart/2005/8/layout/process1"/>
    <dgm:cxn modelId="{9DAEED15-4F1A-4103-83A9-0BB3365603EA}" type="presOf" srcId="{D99B41EF-EE46-C849-81A0-8A7547B51999}" destId="{4E57C474-C2B5-49D6-9CB4-89987E35A97A}" srcOrd="1" destOrd="0" presId="urn:microsoft.com/office/officeart/2005/8/layout/process1"/>
    <dgm:cxn modelId="{058AEB30-6CDB-4CE0-8470-66F86B0E65CA}" type="presParOf" srcId="{D761D0DA-2DC1-5644-99BC-4A0182AE53BD}" destId="{38E07313-51F5-8142-A6C7-A9F6B3618736}" srcOrd="0" destOrd="0" presId="urn:microsoft.com/office/officeart/2005/8/layout/process1"/>
    <dgm:cxn modelId="{5F606FA1-834E-48F5-8418-1F87E666A1E3}" type="presParOf" srcId="{D761D0DA-2DC1-5644-99BC-4A0182AE53BD}" destId="{8615F0E3-1FA6-214B-A5BE-124BF46C7A2D}" srcOrd="1" destOrd="0" presId="urn:microsoft.com/office/officeart/2005/8/layout/process1"/>
    <dgm:cxn modelId="{2EBC52B4-C5D7-4212-B313-18F91E38B56A}" type="presParOf" srcId="{8615F0E3-1FA6-214B-A5BE-124BF46C7A2D}" destId="{C81E686A-1377-1243-8C24-AFF6039A8049}" srcOrd="0" destOrd="0" presId="urn:microsoft.com/office/officeart/2005/8/layout/process1"/>
    <dgm:cxn modelId="{AD6C67B6-A705-4967-81EA-B1E64D5181A6}" type="presParOf" srcId="{D761D0DA-2DC1-5644-99BC-4A0182AE53BD}" destId="{F754AB20-C932-C34F-9FB1-9305DF5F73A9}" srcOrd="2" destOrd="0" presId="urn:microsoft.com/office/officeart/2005/8/layout/process1"/>
    <dgm:cxn modelId="{34E9159C-4896-4AF4-9228-5867504A92C6}" type="presParOf" srcId="{D761D0DA-2DC1-5644-99BC-4A0182AE53BD}" destId="{68D9566B-4B99-7246-9501-633B435CA56F}" srcOrd="3" destOrd="0" presId="urn:microsoft.com/office/officeart/2005/8/layout/process1"/>
    <dgm:cxn modelId="{5E2DB319-179C-4A3F-951B-FBBC1D34E7A3}" type="presParOf" srcId="{68D9566B-4B99-7246-9501-633B435CA56F}" destId="{7E9B7F6D-DFCC-3D41-B524-2A7754351B9A}" srcOrd="0" destOrd="0" presId="urn:microsoft.com/office/officeart/2005/8/layout/process1"/>
    <dgm:cxn modelId="{003A9A26-F237-40E4-B6A5-F7741DF1DD62}" type="presParOf" srcId="{D761D0DA-2DC1-5644-99BC-4A0182AE53BD}" destId="{92251872-FDE4-AC49-8F14-4382C001D483}" srcOrd="4" destOrd="0" presId="urn:microsoft.com/office/officeart/2005/8/layout/process1"/>
    <dgm:cxn modelId="{C0B63922-2DF3-4386-A7F9-7E161BB5DF00}" type="presParOf" srcId="{D761D0DA-2DC1-5644-99BC-4A0182AE53BD}" destId="{47CDE8AF-ED2F-0D40-AB59-228BFC6ABB4B}" srcOrd="5" destOrd="0" presId="urn:microsoft.com/office/officeart/2005/8/layout/process1"/>
    <dgm:cxn modelId="{652C9D32-F21A-4E38-90EA-94801D59C8B2}" type="presParOf" srcId="{47CDE8AF-ED2F-0D40-AB59-228BFC6ABB4B}" destId="{19B58260-F587-3C4B-B2C0-B51B9C72A0D4}" srcOrd="0" destOrd="0" presId="urn:microsoft.com/office/officeart/2005/8/layout/process1"/>
    <dgm:cxn modelId="{6593B279-3A75-4CFC-8248-D312921A1A5D}" type="presParOf" srcId="{D761D0DA-2DC1-5644-99BC-4A0182AE53BD}" destId="{C62C1A73-6D55-E842-9FA4-26749F2D258D}" srcOrd="6" destOrd="0" presId="urn:microsoft.com/office/officeart/2005/8/layout/process1"/>
    <dgm:cxn modelId="{179CC824-F11F-4810-91FF-5063BAE43FDD}" type="presParOf" srcId="{D761D0DA-2DC1-5644-99BC-4A0182AE53BD}" destId="{3CF2A18C-B8A2-4197-A5E9-0E768A055282}" srcOrd="7" destOrd="0" presId="urn:microsoft.com/office/officeart/2005/8/layout/process1"/>
    <dgm:cxn modelId="{DE7D4FEA-D12E-4C25-9CD3-AB77CFB37552}" type="presParOf" srcId="{3CF2A18C-B8A2-4197-A5E9-0E768A055282}" destId="{4E57C474-C2B5-49D6-9CB4-89987E35A97A}" srcOrd="0" destOrd="0" presId="urn:microsoft.com/office/officeart/2005/8/layout/process1"/>
    <dgm:cxn modelId="{0E68A81C-4981-449F-AC07-8E6C3EA78DDA}" type="presParOf" srcId="{D761D0DA-2DC1-5644-99BC-4A0182AE53BD}" destId="{2173F271-CFA2-49B9-A53B-B6ED458265C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272B7-FE7B-4D93-96CB-E9D6DBEF12BF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Content Based Image Retrieval</a:t>
          </a:r>
        </a:p>
      </dgm:t>
    </dgm:pt>
    <dgm:pt modelId="{B404B298-DD61-4D03-A6C2-11D7B54D47FB}" type="parTrans" cxnId="{AE96AB7C-7936-4174-B99C-90C8150B7C04}">
      <dgm:prSet/>
      <dgm:spPr/>
      <dgm:t>
        <a:bodyPr/>
        <a:lstStyle/>
        <a:p>
          <a:endParaRPr lang="en-US" sz="2000"/>
        </a:p>
      </dgm:t>
    </dgm:pt>
    <dgm:pt modelId="{0DE9029E-1707-4273-AEF7-1E91E3B62969}" type="sibTrans" cxnId="{AE96AB7C-7936-4174-B99C-90C8150B7C04}">
      <dgm:prSet/>
      <dgm:spPr/>
      <dgm:t>
        <a:bodyPr/>
        <a:lstStyle/>
        <a:p>
          <a:endParaRPr lang="en-US" sz="2000"/>
        </a:p>
      </dgm:t>
    </dgm:pt>
    <dgm:pt modelId="{8CB92E94-CDE7-4761-9EA5-A4646153632F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Faced Image Search, </a:t>
          </a:r>
          <a:r>
            <a:rPr lang="en-US" sz="2000" b="0" dirty="0" err="1" smtClean="0">
              <a:solidFill>
                <a:schemeClr val="tx1"/>
              </a:solidFill>
            </a:rPr>
            <a:t>Virage</a:t>
          </a:r>
          <a:r>
            <a:rPr lang="en-US" sz="2000" b="0" dirty="0" smtClean="0">
              <a:solidFill>
                <a:schemeClr val="tx1"/>
              </a:solidFill>
            </a:rPr>
            <a:t> Image Search Engine, </a:t>
          </a:r>
          <a:r>
            <a:rPr lang="en-US" sz="2000" b="0" dirty="0" err="1" smtClean="0">
              <a:solidFill>
                <a:schemeClr val="tx1"/>
              </a:solidFill>
            </a:rPr>
            <a:t>ImgSeek</a:t>
          </a:r>
          <a:endParaRPr lang="en-US" sz="2000" b="0" dirty="0" smtClean="0">
            <a:solidFill>
              <a:schemeClr val="tx1"/>
            </a:solidFill>
          </a:endParaRPr>
        </a:p>
      </dgm:t>
    </dgm:pt>
    <dgm:pt modelId="{12A2DBFA-BD6E-4620-86B6-25C11612CC83}" type="parTrans" cxnId="{C2CB3CBD-31C8-4655-BF75-8F17ACD33614}">
      <dgm:prSet/>
      <dgm:spPr/>
      <dgm:t>
        <a:bodyPr/>
        <a:lstStyle/>
        <a:p>
          <a:endParaRPr lang="en-US" sz="2000"/>
        </a:p>
      </dgm:t>
    </dgm:pt>
    <dgm:pt modelId="{D453A80C-4BA8-4134-9EAD-1555887A6B3F}" type="sibTrans" cxnId="{C2CB3CBD-31C8-4655-BF75-8F17ACD33614}">
      <dgm:prSet/>
      <dgm:spPr/>
      <dgm:t>
        <a:bodyPr/>
        <a:lstStyle/>
        <a:p>
          <a:endParaRPr lang="en-US" sz="2000"/>
        </a:p>
      </dgm:t>
    </dgm:pt>
    <dgm:pt modelId="{E506DA3F-464D-4614-9F35-EE6D5AC9F26E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Search on </a:t>
          </a:r>
          <a:r>
            <a:rPr lang="en-US" sz="2000" b="1" dirty="0" smtClean="0">
              <a:solidFill>
                <a:schemeClr val="tx1"/>
              </a:solidFill>
            </a:rPr>
            <a:t>Local Database vs. Mobile Setting</a:t>
          </a:r>
        </a:p>
      </dgm:t>
    </dgm:pt>
    <dgm:pt modelId="{4FCF9CC1-3F49-494A-8EC5-59BFD49650D8}" type="parTrans" cxnId="{D8B96CE4-98C9-4A63-9CB0-9B6E52A9E3D9}">
      <dgm:prSet/>
      <dgm:spPr/>
      <dgm:t>
        <a:bodyPr/>
        <a:lstStyle/>
        <a:p>
          <a:endParaRPr lang="en-US"/>
        </a:p>
      </dgm:t>
    </dgm:pt>
    <dgm:pt modelId="{2C9E7FD9-0F62-46D3-8B20-D5E7871633D4}" type="sibTrans" cxnId="{D8B96CE4-98C9-4A63-9CB0-9B6E52A9E3D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ECF52-515B-4415-93FF-E6381D1FF88E}" type="pres">
      <dgm:prSet presAssocID="{E6B272B7-FE7B-4D93-96CB-E9D6DBEF12BF}" presName="parentText" presStyleLbl="node1" presStyleIdx="0" presStyleCnt="1" custScaleY="676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5B5E1-CEA6-4F4C-AC64-884AF2069F66}" type="pres">
      <dgm:prSet presAssocID="{E6B272B7-FE7B-4D93-96CB-E9D6DBEF12BF}" presName="childText" presStyleLbl="revTx" presStyleIdx="0" presStyleCnt="1" custScaleY="1562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836E72-2FA3-4684-AC46-FEC6AED55287}" type="presOf" srcId="{8CB92E94-CDE7-4761-9EA5-A4646153632F}" destId="{A195B5E1-CEA6-4F4C-AC64-884AF2069F66}" srcOrd="0" destOrd="0" presId="urn:microsoft.com/office/officeart/2005/8/layout/vList2"/>
    <dgm:cxn modelId="{C2CB3CBD-31C8-4655-BF75-8F17ACD33614}" srcId="{E6B272B7-FE7B-4D93-96CB-E9D6DBEF12BF}" destId="{8CB92E94-CDE7-4761-9EA5-A4646153632F}" srcOrd="0" destOrd="0" parTransId="{12A2DBFA-BD6E-4620-86B6-25C11612CC83}" sibTransId="{D453A80C-4BA8-4134-9EAD-1555887A6B3F}"/>
    <dgm:cxn modelId="{6D4DBE52-EAB8-4327-B116-3687E08E014E}" type="presOf" srcId="{CDD1D809-3843-4DFC-A9A4-0D050E1CD76B}" destId="{77603170-3662-48E0-9ACB-432A01EBF504}" srcOrd="0" destOrd="0" presId="urn:microsoft.com/office/officeart/2005/8/layout/vList2"/>
    <dgm:cxn modelId="{AA6168C3-D476-4175-9B10-60A25A5C69F7}" type="presOf" srcId="{E6B272B7-FE7B-4D93-96CB-E9D6DBEF12BF}" destId="{C39ECF52-515B-4415-93FF-E6381D1FF88E}" srcOrd="0" destOrd="0" presId="urn:microsoft.com/office/officeart/2005/8/layout/vList2"/>
    <dgm:cxn modelId="{F800E483-C960-420F-B70B-B68CC897CA6F}" type="presOf" srcId="{E506DA3F-464D-4614-9F35-EE6D5AC9F26E}" destId="{A195B5E1-CEA6-4F4C-AC64-884AF2069F66}" srcOrd="0" destOrd="1" presId="urn:microsoft.com/office/officeart/2005/8/layout/vList2"/>
    <dgm:cxn modelId="{AE96AB7C-7936-4174-B99C-90C8150B7C04}" srcId="{CDD1D809-3843-4DFC-A9A4-0D050E1CD76B}" destId="{E6B272B7-FE7B-4D93-96CB-E9D6DBEF12BF}" srcOrd="0" destOrd="0" parTransId="{B404B298-DD61-4D03-A6C2-11D7B54D47FB}" sibTransId="{0DE9029E-1707-4273-AEF7-1E91E3B62969}"/>
    <dgm:cxn modelId="{D8B96CE4-98C9-4A63-9CB0-9B6E52A9E3D9}" srcId="{E6B272B7-FE7B-4D93-96CB-E9D6DBEF12BF}" destId="{E506DA3F-464D-4614-9F35-EE6D5AC9F26E}" srcOrd="1" destOrd="0" parTransId="{4FCF9CC1-3F49-494A-8EC5-59BFD49650D8}" sibTransId="{2C9E7FD9-0F62-46D3-8B20-D5E7871633D4}"/>
    <dgm:cxn modelId="{3325C2BA-52C9-4DB2-BA88-D3AEB56C7F2D}" type="presParOf" srcId="{77603170-3662-48E0-9ACB-432A01EBF504}" destId="{C39ECF52-515B-4415-93FF-E6381D1FF88E}" srcOrd="0" destOrd="0" presId="urn:microsoft.com/office/officeart/2005/8/layout/vList2"/>
    <dgm:cxn modelId="{FF8E8E99-1A44-4A62-877C-66464A4ADC07}" type="presParOf" srcId="{77603170-3662-48E0-9ACB-432A01EBF504}" destId="{A195B5E1-CEA6-4F4C-AC64-884AF2069F6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272B7-FE7B-4D93-96CB-E9D6DBEF12BF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Image Search on Mobile Devices</a:t>
          </a:r>
        </a:p>
      </dgm:t>
    </dgm:pt>
    <dgm:pt modelId="{B404B298-DD61-4D03-A6C2-11D7B54D47FB}" type="parTrans" cxnId="{AE96AB7C-7936-4174-B99C-90C8150B7C04}">
      <dgm:prSet/>
      <dgm:spPr/>
      <dgm:t>
        <a:bodyPr/>
        <a:lstStyle/>
        <a:p>
          <a:endParaRPr lang="en-US" sz="2000"/>
        </a:p>
      </dgm:t>
    </dgm:pt>
    <dgm:pt modelId="{0DE9029E-1707-4273-AEF7-1E91E3B62969}" type="sibTrans" cxnId="{AE96AB7C-7936-4174-B99C-90C8150B7C04}">
      <dgm:prSet/>
      <dgm:spPr/>
      <dgm:t>
        <a:bodyPr/>
        <a:lstStyle/>
        <a:p>
          <a:endParaRPr lang="en-US" sz="2000"/>
        </a:p>
      </dgm:t>
    </dgm:pt>
    <dgm:pt modelId="{8CB92E94-CDE7-4761-9EA5-A4646153632F}">
      <dgm:prSet custT="1"/>
      <dgm:spPr/>
      <dgm:t>
        <a:bodyPr/>
        <a:lstStyle/>
        <a:p>
          <a:r>
            <a:rPr lang="en-US" sz="2000" b="0" dirty="0" err="1" smtClean="0">
              <a:solidFill>
                <a:schemeClr val="tx1"/>
              </a:solidFill>
            </a:rPr>
            <a:t>CrowdSearch</a:t>
          </a:r>
          <a:endParaRPr lang="en-US" sz="2000" b="0" dirty="0" smtClean="0">
            <a:solidFill>
              <a:schemeClr val="tx1"/>
            </a:solidFill>
          </a:endParaRPr>
        </a:p>
      </dgm:t>
    </dgm:pt>
    <dgm:pt modelId="{12A2DBFA-BD6E-4620-86B6-25C11612CC83}" type="parTrans" cxnId="{C2CB3CBD-31C8-4655-BF75-8F17ACD33614}">
      <dgm:prSet/>
      <dgm:spPr/>
      <dgm:t>
        <a:bodyPr/>
        <a:lstStyle/>
        <a:p>
          <a:endParaRPr lang="en-US" sz="2000"/>
        </a:p>
      </dgm:t>
    </dgm:pt>
    <dgm:pt modelId="{D453A80C-4BA8-4134-9EAD-1555887A6B3F}" type="sibTrans" cxnId="{C2CB3CBD-31C8-4655-BF75-8F17ACD33614}">
      <dgm:prSet/>
      <dgm:spPr/>
      <dgm:t>
        <a:bodyPr/>
        <a:lstStyle/>
        <a:p>
          <a:endParaRPr lang="en-US" sz="2000"/>
        </a:p>
      </dgm:t>
    </dgm:pt>
    <dgm:pt modelId="{E506DA3F-464D-4614-9F35-EE6D5AC9F26E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Centralized</a:t>
          </a:r>
          <a:r>
            <a:rPr lang="en-US" sz="2000" b="0" dirty="0" smtClean="0">
              <a:solidFill>
                <a:schemeClr val="tx1"/>
              </a:solidFill>
            </a:rPr>
            <a:t> Database </a:t>
          </a:r>
          <a:r>
            <a:rPr lang="en-US" sz="2000" b="1" dirty="0" smtClean="0">
              <a:solidFill>
                <a:schemeClr val="tx1"/>
              </a:solidFill>
            </a:rPr>
            <a:t>vs. Distributed </a:t>
          </a:r>
          <a:r>
            <a:rPr lang="en-US" sz="2000" b="0" dirty="0" smtClean="0">
              <a:solidFill>
                <a:schemeClr val="tx1"/>
              </a:solidFill>
            </a:rPr>
            <a:t>Database from Mobile Device</a:t>
          </a:r>
        </a:p>
      </dgm:t>
    </dgm:pt>
    <dgm:pt modelId="{4FCF9CC1-3F49-494A-8EC5-59BFD49650D8}" type="parTrans" cxnId="{D8B96CE4-98C9-4A63-9CB0-9B6E52A9E3D9}">
      <dgm:prSet/>
      <dgm:spPr/>
      <dgm:t>
        <a:bodyPr/>
        <a:lstStyle/>
        <a:p>
          <a:endParaRPr lang="en-US"/>
        </a:p>
      </dgm:t>
    </dgm:pt>
    <dgm:pt modelId="{2C9E7FD9-0F62-46D3-8B20-D5E7871633D4}" type="sibTrans" cxnId="{D8B96CE4-98C9-4A63-9CB0-9B6E52A9E3D9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ECF52-515B-4415-93FF-E6381D1FF88E}" type="pres">
      <dgm:prSet presAssocID="{E6B272B7-FE7B-4D93-96CB-E9D6DBEF12BF}" presName="parentText" presStyleLbl="node1" presStyleIdx="0" presStyleCnt="1" custScaleY="1416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5B5E1-CEA6-4F4C-AC64-884AF2069F66}" type="pres">
      <dgm:prSet presAssocID="{E6B272B7-FE7B-4D93-96CB-E9D6DBEF12BF}" presName="childText" presStyleLbl="revTx" presStyleIdx="0" presStyleCnt="1" custScaleY="1562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80D524-F796-41D5-B47E-77D49C9C6BCA}" type="presOf" srcId="{8CB92E94-CDE7-4761-9EA5-A4646153632F}" destId="{A195B5E1-CEA6-4F4C-AC64-884AF2069F66}" srcOrd="0" destOrd="0" presId="urn:microsoft.com/office/officeart/2005/8/layout/vList2"/>
    <dgm:cxn modelId="{3F5716A7-06B2-4F0B-9876-EC87C37B6E29}" type="presOf" srcId="{E6B272B7-FE7B-4D93-96CB-E9D6DBEF12BF}" destId="{C39ECF52-515B-4415-93FF-E6381D1FF88E}" srcOrd="0" destOrd="0" presId="urn:microsoft.com/office/officeart/2005/8/layout/vList2"/>
    <dgm:cxn modelId="{C2CB3CBD-31C8-4655-BF75-8F17ACD33614}" srcId="{E6B272B7-FE7B-4D93-96CB-E9D6DBEF12BF}" destId="{8CB92E94-CDE7-4761-9EA5-A4646153632F}" srcOrd="0" destOrd="0" parTransId="{12A2DBFA-BD6E-4620-86B6-25C11612CC83}" sibTransId="{D453A80C-4BA8-4134-9EAD-1555887A6B3F}"/>
    <dgm:cxn modelId="{30095422-2D58-459D-89B7-6EC1170838F7}" type="presOf" srcId="{E506DA3F-464D-4614-9F35-EE6D5AC9F26E}" destId="{A195B5E1-CEA6-4F4C-AC64-884AF2069F66}" srcOrd="0" destOrd="1" presId="urn:microsoft.com/office/officeart/2005/8/layout/vList2"/>
    <dgm:cxn modelId="{71FF299D-BC99-4AE3-94DD-CE46C1342BBF}" type="presOf" srcId="{CDD1D809-3843-4DFC-A9A4-0D050E1CD76B}" destId="{77603170-3662-48E0-9ACB-432A01EBF504}" srcOrd="0" destOrd="0" presId="urn:microsoft.com/office/officeart/2005/8/layout/vList2"/>
    <dgm:cxn modelId="{AE96AB7C-7936-4174-B99C-90C8150B7C04}" srcId="{CDD1D809-3843-4DFC-A9A4-0D050E1CD76B}" destId="{E6B272B7-FE7B-4D93-96CB-E9D6DBEF12BF}" srcOrd="0" destOrd="0" parTransId="{B404B298-DD61-4D03-A6C2-11D7B54D47FB}" sibTransId="{0DE9029E-1707-4273-AEF7-1E91E3B62969}"/>
    <dgm:cxn modelId="{D8B96CE4-98C9-4A63-9CB0-9B6E52A9E3D9}" srcId="{E6B272B7-FE7B-4D93-96CB-E9D6DBEF12BF}" destId="{E506DA3F-464D-4614-9F35-EE6D5AC9F26E}" srcOrd="1" destOrd="0" parTransId="{4FCF9CC1-3F49-494A-8EC5-59BFD49650D8}" sibTransId="{2C9E7FD9-0F62-46D3-8B20-D5E7871633D4}"/>
    <dgm:cxn modelId="{BCF1F412-5C3D-4FBA-8AAA-8DCF8D89C57D}" type="presParOf" srcId="{77603170-3662-48E0-9ACB-432A01EBF504}" destId="{C39ECF52-515B-4415-93FF-E6381D1FF88E}" srcOrd="0" destOrd="0" presId="urn:microsoft.com/office/officeart/2005/8/layout/vList2"/>
    <dgm:cxn modelId="{E6E7DA27-D13B-484D-B0DE-BF78368AC329}" type="presParOf" srcId="{77603170-3662-48E0-9ACB-432A01EBF504}" destId="{A195B5E1-CEA6-4F4C-AC64-884AF2069F6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272B7-FE7B-4D93-96CB-E9D6DBEF12BF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General Image Search Problem</a:t>
          </a:r>
        </a:p>
      </dgm:t>
    </dgm:pt>
    <dgm:pt modelId="{B404B298-DD61-4D03-A6C2-11D7B54D47FB}" type="parTrans" cxnId="{AE96AB7C-7936-4174-B99C-90C8150B7C04}">
      <dgm:prSet/>
      <dgm:spPr/>
      <dgm:t>
        <a:bodyPr/>
        <a:lstStyle/>
        <a:p>
          <a:endParaRPr lang="en-US" sz="2000"/>
        </a:p>
      </dgm:t>
    </dgm:pt>
    <dgm:pt modelId="{0DE9029E-1707-4273-AEF7-1E91E3B62969}" type="sibTrans" cxnId="{AE96AB7C-7936-4174-B99C-90C8150B7C04}">
      <dgm:prSet/>
      <dgm:spPr/>
      <dgm:t>
        <a:bodyPr/>
        <a:lstStyle/>
        <a:p>
          <a:endParaRPr lang="en-US" sz="2000"/>
        </a:p>
      </dgm:t>
    </dgm:pt>
    <dgm:pt modelId="{8CB92E94-CDE7-4761-9EA5-A4646153632F}">
      <dgm:prSet custT="1"/>
      <dgm:spPr/>
      <dgm:t>
        <a:bodyPr/>
        <a:lstStyle/>
        <a:p>
          <a:r>
            <a:rPr lang="en-US" sz="2000" b="0" dirty="0" smtClean="0">
              <a:solidFill>
                <a:schemeClr val="tx1"/>
              </a:solidFill>
            </a:rPr>
            <a:t>Similarity Match (k-NN with k=1)</a:t>
          </a:r>
        </a:p>
      </dgm:t>
    </dgm:pt>
    <dgm:pt modelId="{12A2DBFA-BD6E-4620-86B6-25C11612CC83}" type="parTrans" cxnId="{C2CB3CBD-31C8-4655-BF75-8F17ACD33614}">
      <dgm:prSet/>
      <dgm:spPr/>
      <dgm:t>
        <a:bodyPr/>
        <a:lstStyle/>
        <a:p>
          <a:endParaRPr lang="en-US" sz="2000"/>
        </a:p>
      </dgm:t>
    </dgm:pt>
    <dgm:pt modelId="{D453A80C-4BA8-4134-9EAD-1555887A6B3F}" type="sibTrans" cxnId="{C2CB3CBD-31C8-4655-BF75-8F17ACD33614}">
      <dgm:prSet/>
      <dgm:spPr/>
      <dgm:t>
        <a:bodyPr/>
        <a:lstStyle/>
        <a:p>
          <a:endParaRPr lang="en-US" sz="2000"/>
        </a:p>
      </dgm:t>
    </dgm:pt>
    <dgm:pt modelId="{047F2839-D812-4B1A-B76D-6FAE6BFB5B3C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Geometric Search </a:t>
          </a:r>
          <a:r>
            <a:rPr lang="en-US" sz="2000" b="0" dirty="0" smtClean="0">
              <a:solidFill>
                <a:schemeClr val="tx1"/>
              </a:solidFill>
            </a:rPr>
            <a:t>Queries on Feature Space</a:t>
          </a:r>
        </a:p>
      </dgm:t>
    </dgm:pt>
    <dgm:pt modelId="{DF2A1637-8C85-45AE-A879-A026131A6449}" type="parTrans" cxnId="{F661EBB6-FABE-421E-AD45-82CEF7B96232}">
      <dgm:prSet/>
      <dgm:spPr/>
      <dgm:t>
        <a:bodyPr/>
        <a:lstStyle/>
        <a:p>
          <a:endParaRPr lang="en-US"/>
        </a:p>
      </dgm:t>
    </dgm:pt>
    <dgm:pt modelId="{B65FD363-9516-467C-B98B-5C6E167CB898}" type="sibTrans" cxnId="{F661EBB6-FABE-421E-AD45-82CEF7B96232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ECF52-515B-4415-93FF-E6381D1FF88E}" type="pres">
      <dgm:prSet presAssocID="{E6B272B7-FE7B-4D93-96CB-E9D6DBEF12BF}" presName="parentText" presStyleLbl="node1" presStyleIdx="0" presStyleCnt="1" custScaleY="76168" custLinFactNeighborY="-134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5B5E1-CEA6-4F4C-AC64-884AF2069F66}" type="pres">
      <dgm:prSet presAssocID="{E6B272B7-FE7B-4D93-96CB-E9D6DBEF12BF}" presName="childText" presStyleLbl="revTx" presStyleIdx="0" presStyleCnt="1" custScaleY="1562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CB3CBD-31C8-4655-BF75-8F17ACD33614}" srcId="{E6B272B7-FE7B-4D93-96CB-E9D6DBEF12BF}" destId="{8CB92E94-CDE7-4761-9EA5-A4646153632F}" srcOrd="0" destOrd="0" parTransId="{12A2DBFA-BD6E-4620-86B6-25C11612CC83}" sibTransId="{D453A80C-4BA8-4134-9EAD-1555887A6B3F}"/>
    <dgm:cxn modelId="{EA74E073-E620-4E21-B637-B1CA06644CBC}" type="presOf" srcId="{8CB92E94-CDE7-4761-9EA5-A4646153632F}" destId="{A195B5E1-CEA6-4F4C-AC64-884AF2069F66}" srcOrd="0" destOrd="0" presId="urn:microsoft.com/office/officeart/2005/8/layout/vList2"/>
    <dgm:cxn modelId="{F661EBB6-FABE-421E-AD45-82CEF7B96232}" srcId="{E6B272B7-FE7B-4D93-96CB-E9D6DBEF12BF}" destId="{047F2839-D812-4B1A-B76D-6FAE6BFB5B3C}" srcOrd="1" destOrd="0" parTransId="{DF2A1637-8C85-45AE-A879-A026131A6449}" sibTransId="{B65FD363-9516-467C-B98B-5C6E167CB898}"/>
    <dgm:cxn modelId="{FF3D1EA8-2894-4AB3-8460-9A114CB579D2}" type="presOf" srcId="{CDD1D809-3843-4DFC-A9A4-0D050E1CD76B}" destId="{77603170-3662-48E0-9ACB-432A01EBF504}" srcOrd="0" destOrd="0" presId="urn:microsoft.com/office/officeart/2005/8/layout/vList2"/>
    <dgm:cxn modelId="{CEC062CC-960B-4592-AE72-9CC2B335A024}" type="presOf" srcId="{E6B272B7-FE7B-4D93-96CB-E9D6DBEF12BF}" destId="{C39ECF52-515B-4415-93FF-E6381D1FF88E}" srcOrd="0" destOrd="0" presId="urn:microsoft.com/office/officeart/2005/8/layout/vList2"/>
    <dgm:cxn modelId="{AE96AB7C-7936-4174-B99C-90C8150B7C04}" srcId="{CDD1D809-3843-4DFC-A9A4-0D050E1CD76B}" destId="{E6B272B7-FE7B-4D93-96CB-E9D6DBEF12BF}" srcOrd="0" destOrd="0" parTransId="{B404B298-DD61-4D03-A6C2-11D7B54D47FB}" sibTransId="{0DE9029E-1707-4273-AEF7-1E91E3B62969}"/>
    <dgm:cxn modelId="{0C910E8D-BFB1-4AC0-ACD5-5FB26D229199}" type="presOf" srcId="{047F2839-D812-4B1A-B76D-6FAE6BFB5B3C}" destId="{A195B5E1-CEA6-4F4C-AC64-884AF2069F66}" srcOrd="0" destOrd="1" presId="urn:microsoft.com/office/officeart/2005/8/layout/vList2"/>
    <dgm:cxn modelId="{CB66697E-7751-4B25-8DD8-539D83D6889E}" type="presParOf" srcId="{77603170-3662-48E0-9ACB-432A01EBF504}" destId="{C39ECF52-515B-4415-93FF-E6381D1FF88E}" srcOrd="0" destOrd="0" presId="urn:microsoft.com/office/officeart/2005/8/layout/vList2"/>
    <dgm:cxn modelId="{B04D9D10-7BE7-4055-8A94-FDB00F9173E8}" type="presParOf" srcId="{77603170-3662-48E0-9ACB-432A01EBF504}" destId="{A195B5E1-CEA6-4F4C-AC64-884AF2069F6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Mall Robbery</a:t>
          </a:r>
          <a:endParaRPr lang="en-US" sz="2000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1" custScaleY="55974" custLinFactNeighborY="-158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E7713B-1945-48E6-97A1-890D38E08375}" type="presOf" srcId="{482632F9-4F33-4D1A-8854-82873F569A76}" destId="{D8BF41AA-E0C6-4882-BD23-5CF91D34A725}" srcOrd="0" destOrd="0" presId="urn:microsoft.com/office/officeart/2005/8/layout/vList2"/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69EE93EC-437D-4C2B-B181-E4864B3075D9}" type="presOf" srcId="{CDD1D809-3843-4DFC-A9A4-0D050E1CD76B}" destId="{77603170-3662-48E0-9ACB-432A01EBF504}" srcOrd="0" destOrd="0" presId="urn:microsoft.com/office/officeart/2005/8/layout/vList2"/>
    <dgm:cxn modelId="{B586C52E-90DB-4066-8F48-0F5083C45D35}" type="presParOf" srcId="{77603170-3662-48E0-9ACB-432A01EBF504}" destId="{D8BF41AA-E0C6-4882-BD23-5CF91D34A7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Sporting Event</a:t>
          </a:r>
          <a:endParaRPr lang="en-US" sz="2000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1" custScaleY="55974" custLinFactNeighborY="-420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BAB2D1-74A3-4C0F-A3C3-B535051949FE}" type="presOf" srcId="{CDD1D809-3843-4DFC-A9A4-0D050E1CD76B}" destId="{77603170-3662-48E0-9ACB-432A01EBF504}" srcOrd="0" destOrd="0" presId="urn:microsoft.com/office/officeart/2005/8/layout/vList2"/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C5E953B7-F21C-4818-BE5C-C603A7494024}" type="presOf" srcId="{482632F9-4F33-4D1A-8854-82873F569A76}" destId="{D8BF41AA-E0C6-4882-BD23-5CF91D34A725}" srcOrd="0" destOrd="0" presId="urn:microsoft.com/office/officeart/2005/8/layout/vList2"/>
    <dgm:cxn modelId="{396CAAF3-8BC2-42D4-A6E8-4C0EDC883DDA}" type="presParOf" srcId="{77603170-3662-48E0-9ACB-432A01EBF504}" destId="{D8BF41AA-E0C6-4882-BD23-5CF91D34A7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254B634-E7A0-EC4F-89F3-B3E9463F7939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15228DE0-0B99-284C-B286-E8EA12165A78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latin typeface="+mj-lt"/>
            </a:rPr>
            <a:t>Motivation</a:t>
          </a:r>
          <a:endParaRPr lang="en-US" b="1" dirty="0">
            <a:latin typeface="+mj-lt"/>
          </a:endParaRPr>
        </a:p>
      </dgm:t>
    </dgm:pt>
    <dgm:pt modelId="{0544A900-4661-4C4B-8C63-32583671DBEF}" type="sib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B0D142C-8F01-9C4A-880F-1F0074701B1C}" type="parTrans" cxnId="{9D945660-91BC-834B-A02D-F64AB627A5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D512CC-05BE-E044-8C26-09CD29B2AAB0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Problem</a:t>
          </a:r>
          <a:endParaRPr lang="en-US" dirty="0">
            <a:latin typeface="+mj-lt"/>
          </a:endParaRPr>
        </a:p>
      </dgm:t>
    </dgm:pt>
    <dgm:pt modelId="{E04175F1-0C92-8541-854B-2E1312EE0784}" type="sib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9C2487A-57F8-2C4E-903F-37455B796056}" type="parTrans" cxnId="{8F83D439-3A3D-804F-AC18-9EF5EC8C84F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D2078ED-DCCE-644A-9E2F-201EB85586AB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D99B41EF-EE46-C849-81A0-8A7547B51999}" type="sib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201FAB-E5FD-A445-8134-A9B1F1278570}" type="parTrans" cxnId="{E82865B2-E96A-1246-98B6-8DE6C8C832F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2C0A53-F088-324A-97AA-A574F3B3A0D9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Evaluation</a:t>
          </a:r>
          <a:endParaRPr lang="en-US" dirty="0">
            <a:latin typeface="+mj-lt"/>
          </a:endParaRPr>
        </a:p>
      </dgm:t>
    </dgm:pt>
    <dgm:pt modelId="{0EA34819-AB63-FD47-AA2A-8DF7C80A33E6}" type="sib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6AE0A8-E094-6947-B942-B34FEA79DE87}" type="parTrans" cxnId="{8BF76F9F-FF1D-A542-B282-75B053F2123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054FA11-A990-5A47-B1B4-225D0EF003A8}">
      <dgm:prSet phldrT="[Text]"/>
      <dgm:spPr/>
      <dgm:t>
        <a:bodyPr/>
        <a:lstStyle/>
        <a:p>
          <a:r>
            <a:rPr lang="en-US" dirty="0" smtClean="0">
              <a:latin typeface="+mj-lt"/>
            </a:rPr>
            <a:t>Design</a:t>
          </a:r>
          <a:endParaRPr lang="en-US" dirty="0">
            <a:latin typeface="+mj-lt"/>
          </a:endParaRPr>
        </a:p>
      </dgm:t>
    </dgm:pt>
    <dgm:pt modelId="{C361CE96-BF91-914A-8D61-640FB202B874}" type="sib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84B49E-3E45-A243-835B-408111074686}" type="parTrans" cxnId="{8B94D2EE-8B1C-3C49-8AD2-8928D81AA86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761D0DA-2DC1-5644-99BC-4A0182AE53BD}" type="pres">
      <dgm:prSet presAssocID="{8254B634-E7A0-EC4F-89F3-B3E9463F7939}" presName="Name0" presStyleCnt="0">
        <dgm:presLayoutVars>
          <dgm:dir/>
          <dgm:resizeHandles val="exact"/>
        </dgm:presLayoutVars>
      </dgm:prSet>
      <dgm:spPr/>
    </dgm:pt>
    <dgm:pt modelId="{9FE21E73-64E5-B944-BAC1-F21D0C1580A8}" type="pres">
      <dgm:prSet presAssocID="{15228DE0-0B99-284C-B286-E8EA12165A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7874D-D32F-2E4D-952B-B84FCF13786D}" type="pres">
      <dgm:prSet presAssocID="{0544A900-4661-4C4B-8C63-32583671DB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3BED50A-21A5-464E-B4B0-ACD136B5F42F}" type="pres">
      <dgm:prSet presAssocID="{0544A900-4661-4C4B-8C63-32583671DBE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8E07313-51F5-8142-A6C7-A9F6B3618736}" type="pres">
      <dgm:prSet presAssocID="{28D512CC-05BE-E044-8C26-09CD29B2AAB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5F0E3-1FA6-214B-A5BE-124BF46C7A2D}" type="pres">
      <dgm:prSet presAssocID="{E04175F1-0C92-8541-854B-2E1312EE078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81E686A-1377-1243-8C24-AFF6039A8049}" type="pres">
      <dgm:prSet presAssocID="{E04175F1-0C92-8541-854B-2E1312EE078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54AB20-C932-C34F-9FB1-9305DF5F73A9}" type="pres">
      <dgm:prSet presAssocID="{5054FA11-A990-5A47-B1B4-225D0EF003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9566B-4B99-7246-9501-633B435CA56F}" type="pres">
      <dgm:prSet presAssocID="{C361CE96-BF91-914A-8D61-640FB202B87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E9B7F6D-DFCC-3D41-B524-2A7754351B9A}" type="pres">
      <dgm:prSet presAssocID="{C361CE96-BF91-914A-8D61-640FB202B87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2251872-FDE4-AC49-8F14-4382C001D483}" type="pres">
      <dgm:prSet presAssocID="{772C0A53-F088-324A-97AA-A574F3B3A0D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DE8AF-ED2F-0D40-AB59-228BFC6ABB4B}" type="pres">
      <dgm:prSet presAssocID="{0EA34819-AB63-FD47-AA2A-8DF7C80A33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9B58260-F587-3C4B-B2C0-B51B9C72A0D4}" type="pres">
      <dgm:prSet presAssocID="{0EA34819-AB63-FD47-AA2A-8DF7C80A33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62C1A73-6D55-E842-9FA4-26749F2D258D}" type="pres">
      <dgm:prSet presAssocID="{3D2078ED-DCCE-644A-9E2F-201EB85586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E3A4F6-C99B-4AD8-8200-621556387E2A}" type="presOf" srcId="{0EA34819-AB63-FD47-AA2A-8DF7C80A33E6}" destId="{47CDE8AF-ED2F-0D40-AB59-228BFC6ABB4B}" srcOrd="0" destOrd="0" presId="urn:microsoft.com/office/officeart/2005/8/layout/process1"/>
    <dgm:cxn modelId="{85682CEC-1FD4-44B0-A805-824FC486B931}" type="presOf" srcId="{3D2078ED-DCCE-644A-9E2F-201EB85586AB}" destId="{C62C1A73-6D55-E842-9FA4-26749F2D258D}" srcOrd="0" destOrd="0" presId="urn:microsoft.com/office/officeart/2005/8/layout/process1"/>
    <dgm:cxn modelId="{93B7F9E6-BFDF-4558-A6A4-F3C75F514C5B}" type="presOf" srcId="{0544A900-4661-4C4B-8C63-32583671DBEF}" destId="{43BED50A-21A5-464E-B4B0-ACD136B5F42F}" srcOrd="1" destOrd="0" presId="urn:microsoft.com/office/officeart/2005/8/layout/process1"/>
    <dgm:cxn modelId="{E82865B2-E96A-1246-98B6-8DE6C8C832FD}" srcId="{8254B634-E7A0-EC4F-89F3-B3E9463F7939}" destId="{3D2078ED-DCCE-644A-9E2F-201EB85586AB}" srcOrd="4" destOrd="0" parTransId="{DB201FAB-E5FD-A445-8134-A9B1F1278570}" sibTransId="{D99B41EF-EE46-C849-81A0-8A7547B51999}"/>
    <dgm:cxn modelId="{239688E2-2B0B-4CD5-8B79-081A2DF25BBC}" type="presOf" srcId="{772C0A53-F088-324A-97AA-A574F3B3A0D9}" destId="{92251872-FDE4-AC49-8F14-4382C001D483}" srcOrd="0" destOrd="0" presId="urn:microsoft.com/office/officeart/2005/8/layout/process1"/>
    <dgm:cxn modelId="{8B94D2EE-8B1C-3C49-8AD2-8928D81AA86E}" srcId="{8254B634-E7A0-EC4F-89F3-B3E9463F7939}" destId="{5054FA11-A990-5A47-B1B4-225D0EF003A8}" srcOrd="2" destOrd="0" parTransId="{1384B49E-3E45-A243-835B-408111074686}" sibTransId="{C361CE96-BF91-914A-8D61-640FB202B874}"/>
    <dgm:cxn modelId="{82EBCF76-357E-4AEF-B2F8-3DB06789576B}" type="presOf" srcId="{28D512CC-05BE-E044-8C26-09CD29B2AAB0}" destId="{38E07313-51F5-8142-A6C7-A9F6B3618736}" srcOrd="0" destOrd="0" presId="urn:microsoft.com/office/officeart/2005/8/layout/process1"/>
    <dgm:cxn modelId="{8F83D439-3A3D-804F-AC18-9EF5EC8C84F8}" srcId="{8254B634-E7A0-EC4F-89F3-B3E9463F7939}" destId="{28D512CC-05BE-E044-8C26-09CD29B2AAB0}" srcOrd="1" destOrd="0" parTransId="{F9C2487A-57F8-2C4E-903F-37455B796056}" sibTransId="{E04175F1-0C92-8541-854B-2E1312EE0784}"/>
    <dgm:cxn modelId="{9D945660-91BC-834B-A02D-F64AB627A573}" srcId="{8254B634-E7A0-EC4F-89F3-B3E9463F7939}" destId="{15228DE0-0B99-284C-B286-E8EA12165A78}" srcOrd="0" destOrd="0" parTransId="{4B0D142C-8F01-9C4A-880F-1F0074701B1C}" sibTransId="{0544A900-4661-4C4B-8C63-32583671DBEF}"/>
    <dgm:cxn modelId="{6C3CF469-D07C-4F37-9E3C-87D99666AAEC}" type="presOf" srcId="{C361CE96-BF91-914A-8D61-640FB202B874}" destId="{68D9566B-4B99-7246-9501-633B435CA56F}" srcOrd="0" destOrd="0" presId="urn:microsoft.com/office/officeart/2005/8/layout/process1"/>
    <dgm:cxn modelId="{19A98011-7343-40A1-8323-54ACB5C2C4A0}" type="presOf" srcId="{0544A900-4661-4C4B-8C63-32583671DBEF}" destId="{9347874D-D32F-2E4D-952B-B84FCF13786D}" srcOrd="0" destOrd="0" presId="urn:microsoft.com/office/officeart/2005/8/layout/process1"/>
    <dgm:cxn modelId="{8BF76F9F-FF1D-A542-B282-75B053F21235}" srcId="{8254B634-E7A0-EC4F-89F3-B3E9463F7939}" destId="{772C0A53-F088-324A-97AA-A574F3B3A0D9}" srcOrd="3" destOrd="0" parTransId="{0C6AE0A8-E094-6947-B942-B34FEA79DE87}" sibTransId="{0EA34819-AB63-FD47-AA2A-8DF7C80A33E6}"/>
    <dgm:cxn modelId="{A669DA42-EEA9-4C42-8A61-4FF934F857AB}" type="presOf" srcId="{E04175F1-0C92-8541-854B-2E1312EE0784}" destId="{8615F0E3-1FA6-214B-A5BE-124BF46C7A2D}" srcOrd="0" destOrd="0" presId="urn:microsoft.com/office/officeart/2005/8/layout/process1"/>
    <dgm:cxn modelId="{375C0260-279E-422B-A659-A32B7C26CA8F}" type="presOf" srcId="{E04175F1-0C92-8541-854B-2E1312EE0784}" destId="{C81E686A-1377-1243-8C24-AFF6039A8049}" srcOrd="1" destOrd="0" presId="urn:microsoft.com/office/officeart/2005/8/layout/process1"/>
    <dgm:cxn modelId="{874F73B1-46AC-46E9-9F0B-E7E7A996BD8F}" type="presOf" srcId="{C361CE96-BF91-914A-8D61-640FB202B874}" destId="{7E9B7F6D-DFCC-3D41-B524-2A7754351B9A}" srcOrd="1" destOrd="0" presId="urn:microsoft.com/office/officeart/2005/8/layout/process1"/>
    <dgm:cxn modelId="{17F5169D-01D1-4118-9DB4-1530C1FC7532}" type="presOf" srcId="{5054FA11-A990-5A47-B1B4-225D0EF003A8}" destId="{F754AB20-C932-C34F-9FB1-9305DF5F73A9}" srcOrd="0" destOrd="0" presId="urn:microsoft.com/office/officeart/2005/8/layout/process1"/>
    <dgm:cxn modelId="{2880F90B-9F18-4E14-B259-5EDDEBFCE359}" type="presOf" srcId="{15228DE0-0B99-284C-B286-E8EA12165A78}" destId="{9FE21E73-64E5-B944-BAC1-F21D0C1580A8}" srcOrd="0" destOrd="0" presId="urn:microsoft.com/office/officeart/2005/8/layout/process1"/>
    <dgm:cxn modelId="{141A5526-FEA4-4ED1-BF21-4B692EC13F15}" type="presOf" srcId="{0EA34819-AB63-FD47-AA2A-8DF7C80A33E6}" destId="{19B58260-F587-3C4B-B2C0-B51B9C72A0D4}" srcOrd="1" destOrd="0" presId="urn:microsoft.com/office/officeart/2005/8/layout/process1"/>
    <dgm:cxn modelId="{F3D04A98-9FC0-43D3-8519-C897DA22CFAD}" type="presOf" srcId="{8254B634-E7A0-EC4F-89F3-B3E9463F7939}" destId="{D761D0DA-2DC1-5644-99BC-4A0182AE53BD}" srcOrd="0" destOrd="0" presId="urn:microsoft.com/office/officeart/2005/8/layout/process1"/>
    <dgm:cxn modelId="{26B367A7-A06C-4435-BC0D-19DC27CA144F}" type="presParOf" srcId="{D761D0DA-2DC1-5644-99BC-4A0182AE53BD}" destId="{9FE21E73-64E5-B944-BAC1-F21D0C1580A8}" srcOrd="0" destOrd="0" presId="urn:microsoft.com/office/officeart/2005/8/layout/process1"/>
    <dgm:cxn modelId="{1002019B-02ED-46D3-A76E-812A6A04B339}" type="presParOf" srcId="{D761D0DA-2DC1-5644-99BC-4A0182AE53BD}" destId="{9347874D-D32F-2E4D-952B-B84FCF13786D}" srcOrd="1" destOrd="0" presId="urn:microsoft.com/office/officeart/2005/8/layout/process1"/>
    <dgm:cxn modelId="{F507B726-9FAF-4630-9890-506C4BFDF3D0}" type="presParOf" srcId="{9347874D-D32F-2E4D-952B-B84FCF13786D}" destId="{43BED50A-21A5-464E-B4B0-ACD136B5F42F}" srcOrd="0" destOrd="0" presId="urn:microsoft.com/office/officeart/2005/8/layout/process1"/>
    <dgm:cxn modelId="{734B0195-7D31-4D86-AFA6-51A261E84F92}" type="presParOf" srcId="{D761D0DA-2DC1-5644-99BC-4A0182AE53BD}" destId="{38E07313-51F5-8142-A6C7-A9F6B3618736}" srcOrd="2" destOrd="0" presId="urn:microsoft.com/office/officeart/2005/8/layout/process1"/>
    <dgm:cxn modelId="{AD218155-25E6-43A2-9271-E61706142F42}" type="presParOf" srcId="{D761D0DA-2DC1-5644-99BC-4A0182AE53BD}" destId="{8615F0E3-1FA6-214B-A5BE-124BF46C7A2D}" srcOrd="3" destOrd="0" presId="urn:microsoft.com/office/officeart/2005/8/layout/process1"/>
    <dgm:cxn modelId="{91B43E97-45E6-40D3-8A15-A5D77B309BDF}" type="presParOf" srcId="{8615F0E3-1FA6-214B-A5BE-124BF46C7A2D}" destId="{C81E686A-1377-1243-8C24-AFF6039A8049}" srcOrd="0" destOrd="0" presId="urn:microsoft.com/office/officeart/2005/8/layout/process1"/>
    <dgm:cxn modelId="{F732E41D-1E5A-4342-976A-88F5C783E4AD}" type="presParOf" srcId="{D761D0DA-2DC1-5644-99BC-4A0182AE53BD}" destId="{F754AB20-C932-C34F-9FB1-9305DF5F73A9}" srcOrd="4" destOrd="0" presId="urn:microsoft.com/office/officeart/2005/8/layout/process1"/>
    <dgm:cxn modelId="{5F4D2691-2716-49E4-96BC-94CF8E2B6E35}" type="presParOf" srcId="{D761D0DA-2DC1-5644-99BC-4A0182AE53BD}" destId="{68D9566B-4B99-7246-9501-633B435CA56F}" srcOrd="5" destOrd="0" presId="urn:microsoft.com/office/officeart/2005/8/layout/process1"/>
    <dgm:cxn modelId="{630F5805-F0DA-4E4A-8015-B95A4E3FB7E2}" type="presParOf" srcId="{68D9566B-4B99-7246-9501-633B435CA56F}" destId="{7E9B7F6D-DFCC-3D41-B524-2A7754351B9A}" srcOrd="0" destOrd="0" presId="urn:microsoft.com/office/officeart/2005/8/layout/process1"/>
    <dgm:cxn modelId="{43B1ABF2-068B-4A4C-A632-C613592FED32}" type="presParOf" srcId="{D761D0DA-2DC1-5644-99BC-4A0182AE53BD}" destId="{92251872-FDE4-AC49-8F14-4382C001D483}" srcOrd="6" destOrd="0" presId="urn:microsoft.com/office/officeart/2005/8/layout/process1"/>
    <dgm:cxn modelId="{8B48BD9D-A3B1-4B4D-BB44-A6EDE8CC4D4C}" type="presParOf" srcId="{D761D0DA-2DC1-5644-99BC-4A0182AE53BD}" destId="{47CDE8AF-ED2F-0D40-AB59-228BFC6ABB4B}" srcOrd="7" destOrd="0" presId="urn:microsoft.com/office/officeart/2005/8/layout/process1"/>
    <dgm:cxn modelId="{ADA75063-4526-436D-BBE3-87FE50FDAC11}" type="presParOf" srcId="{47CDE8AF-ED2F-0D40-AB59-228BFC6ABB4B}" destId="{19B58260-F587-3C4B-B2C0-B51B9C72A0D4}" srcOrd="0" destOrd="0" presId="urn:microsoft.com/office/officeart/2005/8/layout/process1"/>
    <dgm:cxn modelId="{E85144D1-8E08-42CD-9140-DF631AE15A45}" type="presParOf" srcId="{D761D0DA-2DC1-5644-99BC-4A0182AE53BD}" destId="{C62C1A73-6D55-E842-9FA4-26749F2D258D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D1D809-3843-4DFC-A9A4-0D050E1CD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632F9-4F33-4D1A-8854-82873F569A76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Distributed Image Database: Most </a:t>
          </a:r>
          <a:r>
            <a:rPr lang="en-US" sz="2000" b="1" dirty="0" smtClean="0">
              <a:solidFill>
                <a:schemeClr val="tx1"/>
              </a:solidFill>
            </a:rPr>
            <a:t>Recent</a:t>
          </a:r>
          <a:r>
            <a:rPr lang="en-US" sz="2000" dirty="0" smtClean="0">
              <a:solidFill>
                <a:schemeClr val="tx1"/>
              </a:solidFill>
            </a:rPr>
            <a:t>, Most </a:t>
          </a:r>
          <a:r>
            <a:rPr lang="en-US" sz="2000" b="1" dirty="0" smtClean="0">
              <a:solidFill>
                <a:schemeClr val="tx1"/>
              </a:solidFill>
            </a:rPr>
            <a:t>Diverse</a:t>
          </a:r>
          <a:endParaRPr lang="en-US" sz="2000" i="1" dirty="0">
            <a:solidFill>
              <a:schemeClr val="tx1"/>
            </a:solidFill>
          </a:endParaRPr>
        </a:p>
      </dgm:t>
    </dgm:pt>
    <dgm:pt modelId="{063FDEC4-4D7D-48F0-A98B-FF619CBC34A9}" type="parTrans" cxnId="{BE6F66A9-1B96-418B-8DF7-2DDD01EBB184}">
      <dgm:prSet/>
      <dgm:spPr/>
      <dgm:t>
        <a:bodyPr/>
        <a:lstStyle/>
        <a:p>
          <a:endParaRPr lang="en-US"/>
        </a:p>
      </dgm:t>
    </dgm:pt>
    <dgm:pt modelId="{BBB3B6F8-2B2A-46D4-BF0B-24F5DFD38319}" type="sibTrans" cxnId="{BE6F66A9-1B96-418B-8DF7-2DDD01EBB184}">
      <dgm:prSet/>
      <dgm:spPr/>
      <dgm:t>
        <a:bodyPr/>
        <a:lstStyle/>
        <a:p>
          <a:endParaRPr lang="en-US"/>
        </a:p>
      </dgm:t>
    </dgm:pt>
    <dgm:pt modelId="{77603170-3662-48E0-9ACB-432A01EBF504}" type="pres">
      <dgm:prSet presAssocID="{CDD1D809-3843-4DFC-A9A4-0D050E1CD7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F41AA-E0C6-4882-BD23-5CF91D34A725}" type="pres">
      <dgm:prSet presAssocID="{482632F9-4F33-4D1A-8854-82873F569A76}" presName="parentText" presStyleLbl="node1" presStyleIdx="0" presStyleCnt="1" custScaleY="54482" custLinFactNeighborX="30526" custLinFactNeighborY="-9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F66A9-1B96-418B-8DF7-2DDD01EBB184}" srcId="{CDD1D809-3843-4DFC-A9A4-0D050E1CD76B}" destId="{482632F9-4F33-4D1A-8854-82873F569A76}" srcOrd="0" destOrd="0" parTransId="{063FDEC4-4D7D-48F0-A98B-FF619CBC34A9}" sibTransId="{BBB3B6F8-2B2A-46D4-BF0B-24F5DFD38319}"/>
    <dgm:cxn modelId="{46477032-2C34-45E3-AAB8-73204CF692A9}" type="presOf" srcId="{CDD1D809-3843-4DFC-A9A4-0D050E1CD76B}" destId="{77603170-3662-48E0-9ACB-432A01EBF504}" srcOrd="0" destOrd="0" presId="urn:microsoft.com/office/officeart/2005/8/layout/vList2"/>
    <dgm:cxn modelId="{FF2B7B97-8CD3-4FC9-A2C6-2DCD5773219B}" type="presOf" srcId="{482632F9-4F33-4D1A-8854-82873F569A76}" destId="{D8BF41AA-E0C6-4882-BD23-5CF91D34A725}" srcOrd="0" destOrd="0" presId="urn:microsoft.com/office/officeart/2005/8/layout/vList2"/>
    <dgm:cxn modelId="{1C7D401D-3A6D-4AE8-B1F7-8DAAADB5093E}" type="presParOf" srcId="{77603170-3662-48E0-9ACB-432A01EBF504}" destId="{D8BF41AA-E0C6-4882-BD23-5CF91D34A7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1087"/>
          <a:ext cx="8153399" cy="459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solidFill>
                <a:schemeClr val="tx1"/>
              </a:solidFill>
            </a:rPr>
            <a:t>Trends in Photo and Video Uploads – </a:t>
          </a:r>
          <a:r>
            <a:rPr lang="en-US" sz="2000" b="1" i="0" kern="1200" dirty="0" smtClean="0">
              <a:solidFill>
                <a:schemeClr val="tx1"/>
              </a:solidFill>
            </a:rPr>
            <a:t>More &amp; More Delayed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0" y="1087"/>
        <a:ext cx="8153399" cy="459646"/>
      </dsp:txXfrm>
    </dsp:sp>
    <dsp:sp modelId="{79ED59C3-AC33-4BB1-8592-74CE9093205A}">
      <dsp:nvSpPr>
        <dsp:cNvPr id="0" name=""/>
        <dsp:cNvSpPr/>
      </dsp:nvSpPr>
      <dsp:spPr>
        <a:xfrm>
          <a:off x="0" y="648460"/>
          <a:ext cx="8153399" cy="141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increasing bandwidth requirements</a:t>
          </a:r>
          <a:endParaRPr lang="en-US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high-resolution cameras</a:t>
          </a:r>
          <a:endParaRPr lang="en-US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restricted usage limits for cellular data plan</a:t>
          </a:r>
          <a:endParaRPr lang="en-US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restricted cellular capacity</a:t>
          </a:r>
          <a:endParaRPr lang="en-US" sz="2000" kern="1200" dirty="0" smtClean="0"/>
        </a:p>
      </dsp:txBody>
      <dsp:txXfrm>
        <a:off x="0" y="648460"/>
        <a:ext cx="8153399" cy="1413985"/>
      </dsp:txXfrm>
    </dsp:sp>
    <dsp:sp modelId="{14ADD3EC-0FA7-4FBE-A02C-DD0DB544E7B5}">
      <dsp:nvSpPr>
        <dsp:cNvPr id="0" name=""/>
        <dsp:cNvSpPr/>
      </dsp:nvSpPr>
      <dsp:spPr>
        <a:xfrm>
          <a:off x="0" y="1947360"/>
          <a:ext cx="8153399" cy="493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solidFill>
                <a:schemeClr val="tx1"/>
              </a:solidFill>
            </a:rPr>
            <a:t>Delayed Uploads Resulting in – </a:t>
          </a:r>
          <a:r>
            <a:rPr lang="en-US" sz="2000" b="1" i="0" kern="1200" dirty="0" smtClean="0">
              <a:solidFill>
                <a:schemeClr val="tx1"/>
              </a:solidFill>
            </a:rPr>
            <a:t>Availability Gap</a:t>
          </a:r>
          <a:endParaRPr lang="en-US" sz="2000" kern="1200" dirty="0" smtClean="0">
            <a:solidFill>
              <a:schemeClr val="tx1"/>
            </a:solidFill>
          </a:endParaRPr>
        </a:p>
      </dsp:txBody>
      <dsp:txXfrm>
        <a:off x="0" y="1947360"/>
        <a:ext cx="8153399" cy="49350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E21E73-64E5-B944-BAC1-F21D0C1580A8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Motivation</a:t>
          </a:r>
          <a:endParaRPr lang="en-US" sz="1900" b="1" kern="1200" dirty="0">
            <a:latin typeface="+mj-lt"/>
          </a:endParaRPr>
        </a:p>
      </dsp:txBody>
      <dsp:txXfrm>
        <a:off x="4464" y="0"/>
        <a:ext cx="1384101" cy="457199"/>
      </dsp:txXfrm>
    </dsp:sp>
    <dsp:sp modelId="{9347874D-D32F-2E4D-952B-B84FCF13786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38E07313-51F5-8142-A6C7-A9F6B3618736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Conclusion</a:t>
          </a:r>
          <a:endParaRPr lang="en-US" sz="19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723A90F1-CAE9-4D77-B6E2-70A287B03CC5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Problem</a:t>
          </a:r>
          <a:endParaRPr lang="en-US" sz="2000" b="1" kern="1200" dirty="0">
            <a:latin typeface="+mj-lt"/>
          </a:endParaRPr>
        </a:p>
      </dsp:txBody>
      <dsp:txXfrm>
        <a:off x="1942207" y="0"/>
        <a:ext cx="1384101" cy="457199"/>
      </dsp:txXfrm>
    </dsp:sp>
    <dsp:sp modelId="{12C3701A-5E1F-4B4C-A41A-CAA5CC88AE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5B8E8A1-8884-4695-9A23-B580D63DC438}">
      <dsp:nvSpPr>
        <dsp:cNvPr id="0" name=""/>
        <dsp:cNvSpPr/>
      </dsp:nvSpPr>
      <dsp:spPr>
        <a:xfrm>
          <a:off x="0" y="228602"/>
          <a:ext cx="8153399" cy="619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>
              <a:solidFill>
                <a:schemeClr val="tx1"/>
              </a:solidFill>
            </a:rPr>
            <a:t>On-Demand</a:t>
          </a:r>
          <a:r>
            <a:rPr lang="en-US" sz="2000" b="0" i="0" kern="1200" dirty="0" smtClean="0">
              <a:solidFill>
                <a:schemeClr val="tx1"/>
              </a:solidFill>
            </a:rPr>
            <a:t> Retrieval Bridges the Availability Gap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28602"/>
        <a:ext cx="8153399" cy="619205"/>
      </dsp:txXfrm>
    </dsp:sp>
    <dsp:sp modelId="{B68080C3-85CE-4330-83A7-D290A498833E}">
      <dsp:nvSpPr>
        <dsp:cNvPr id="0" name=""/>
        <dsp:cNvSpPr/>
      </dsp:nvSpPr>
      <dsp:spPr>
        <a:xfrm>
          <a:off x="0" y="990602"/>
          <a:ext cx="8153399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/>
        </a:p>
      </dsp:txBody>
      <dsp:txXfrm>
        <a:off x="0" y="990602"/>
        <a:ext cx="8153399" cy="107640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7FBB68-CB4A-4B7F-81E7-5BBC41FDCF33}">
      <dsp:nvSpPr>
        <dsp:cNvPr id="0" name=""/>
        <dsp:cNvSpPr/>
      </dsp:nvSpPr>
      <dsp:spPr>
        <a:xfrm>
          <a:off x="0" y="76201"/>
          <a:ext cx="8153399" cy="68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Timely</a:t>
          </a:r>
          <a:r>
            <a:rPr lang="en-US" sz="2000" kern="1200" dirty="0" smtClean="0">
              <a:solidFill>
                <a:schemeClr val="tx1"/>
              </a:solidFill>
            </a:rPr>
            <a:t> </a:t>
          </a:r>
          <a:r>
            <a:rPr lang="en-US" sz="2000" b="1" kern="1200" dirty="0" smtClean="0">
              <a:solidFill>
                <a:schemeClr val="tx1"/>
              </a:solidFill>
            </a:rPr>
            <a:t>Retrieval</a:t>
          </a:r>
          <a:r>
            <a:rPr lang="en-US" sz="2000" kern="1200" dirty="0" smtClean="0">
              <a:solidFill>
                <a:schemeClr val="tx1"/>
              </a:solidFill>
            </a:rPr>
            <a:t> Can be Important for Many Apps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76201"/>
        <a:ext cx="8153399" cy="68580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723A90F1-CAE9-4D77-B6E2-70A287B03CC5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Problem</a:t>
          </a:r>
          <a:endParaRPr lang="en-US" sz="2000" b="1" kern="1200" dirty="0">
            <a:latin typeface="+mj-lt"/>
          </a:endParaRPr>
        </a:p>
      </dsp:txBody>
      <dsp:txXfrm>
        <a:off x="1942207" y="0"/>
        <a:ext cx="1384101" cy="457199"/>
      </dsp:txXfrm>
    </dsp:sp>
    <dsp:sp modelId="{12C3701A-5E1F-4B4C-A41A-CAA5CC88AE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50DBA-DD8B-4D68-B287-A9D14EA12145}">
      <dsp:nvSpPr>
        <dsp:cNvPr id="0" name=""/>
        <dsp:cNvSpPr/>
      </dsp:nvSpPr>
      <dsp:spPr>
        <a:xfrm>
          <a:off x="0" y="0"/>
          <a:ext cx="3962399" cy="3938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Top-K</a:t>
          </a:r>
        </a:p>
      </dsp:txBody>
      <dsp:txXfrm>
        <a:off x="0" y="0"/>
        <a:ext cx="3962399" cy="393814"/>
      </dsp:txXfrm>
    </dsp:sp>
    <dsp:sp modelId="{4C899C99-1CD7-4CDD-8623-9F9F696EB259}">
      <dsp:nvSpPr>
        <dsp:cNvPr id="0" name=""/>
        <dsp:cNvSpPr/>
      </dsp:nvSpPr>
      <dsp:spPr>
        <a:xfrm>
          <a:off x="0" y="400592"/>
          <a:ext cx="3962399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Find K most </a:t>
          </a:r>
          <a:r>
            <a:rPr lang="en-US" sz="2000" b="1" kern="1200" dirty="0" smtClean="0">
              <a:solidFill>
                <a:schemeClr val="tx1"/>
              </a:solidFill>
            </a:rPr>
            <a:t>Similar </a:t>
          </a:r>
          <a:r>
            <a:rPr lang="en-US" sz="2000" b="0" kern="1200" dirty="0" smtClean="0">
              <a:solidFill>
                <a:schemeClr val="tx1"/>
              </a:solidFill>
            </a:rPr>
            <a:t>Images to Target Image</a:t>
          </a:r>
          <a:endParaRPr lang="en-US" sz="2000" kern="1200" dirty="0" smtClean="0">
            <a:solidFill>
              <a:schemeClr val="tx1"/>
            </a:solidFill>
          </a:endParaRPr>
        </a:p>
      </dsp:txBody>
      <dsp:txXfrm>
        <a:off x="0" y="400592"/>
        <a:ext cx="3962399" cy="8880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50DBA-DD8B-4D68-B287-A9D14EA12145}">
      <dsp:nvSpPr>
        <dsp:cNvPr id="0" name=""/>
        <dsp:cNvSpPr/>
      </dsp:nvSpPr>
      <dsp:spPr>
        <a:xfrm>
          <a:off x="0" y="0"/>
          <a:ext cx="3962399" cy="3955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Spanner</a:t>
          </a:r>
        </a:p>
      </dsp:txBody>
      <dsp:txXfrm>
        <a:off x="0" y="0"/>
        <a:ext cx="3962399" cy="395569"/>
      </dsp:txXfrm>
    </dsp:sp>
    <dsp:sp modelId="{FDE620E5-945B-4FD9-992C-4A62D08ACD3C}">
      <dsp:nvSpPr>
        <dsp:cNvPr id="0" name=""/>
        <dsp:cNvSpPr/>
      </dsp:nvSpPr>
      <dsp:spPr>
        <a:xfrm>
          <a:off x="0" y="396294"/>
          <a:ext cx="3962399" cy="89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Find a Collection of most </a:t>
          </a:r>
          <a:r>
            <a:rPr lang="en-US" sz="2000" b="1" kern="1200" dirty="0" smtClean="0">
              <a:solidFill>
                <a:schemeClr val="tx1"/>
              </a:solidFill>
            </a:rPr>
            <a:t>Dissimilar</a:t>
          </a:r>
          <a:r>
            <a:rPr lang="en-US" sz="2000" b="0" kern="1200" dirty="0" smtClean="0">
              <a:solidFill>
                <a:schemeClr val="tx1"/>
              </a:solidFill>
            </a:rPr>
            <a:t> Images</a:t>
          </a:r>
          <a:endParaRPr lang="en-US" sz="2000" kern="1200" dirty="0" smtClean="0">
            <a:solidFill>
              <a:schemeClr val="tx1"/>
            </a:solidFill>
          </a:endParaRPr>
        </a:p>
      </dsp:txBody>
      <dsp:txXfrm>
        <a:off x="0" y="396294"/>
        <a:ext cx="3962399" cy="89838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723A90F1-CAE9-4D77-B6E2-70A287B03CC5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Problem</a:t>
          </a:r>
          <a:endParaRPr lang="en-US" sz="2000" b="1" kern="1200" dirty="0">
            <a:latin typeface="+mj-lt"/>
          </a:endParaRPr>
        </a:p>
      </dsp:txBody>
      <dsp:txXfrm>
        <a:off x="1942207" y="0"/>
        <a:ext cx="1384101" cy="457199"/>
      </dsp:txXfrm>
    </dsp:sp>
    <dsp:sp modelId="{12C3701A-5E1F-4B4C-A41A-CAA5CC88AE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B199F31-73E3-4D03-8414-54E983EC22F0}">
      <dsp:nvSpPr>
        <dsp:cNvPr id="0" name=""/>
        <dsp:cNvSpPr/>
      </dsp:nvSpPr>
      <dsp:spPr>
        <a:xfrm>
          <a:off x="0" y="0"/>
          <a:ext cx="8153399" cy="4198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err="1" smtClean="0">
              <a:solidFill>
                <a:schemeClr val="tx1"/>
              </a:solidFill>
            </a:rPr>
            <a:t>Mediascope</a:t>
          </a:r>
          <a:r>
            <a:rPr lang="en-US" sz="2000" b="0" i="0" kern="1200" dirty="0" smtClean="0">
              <a:solidFill>
                <a:schemeClr val="tx1"/>
              </a:solidFill>
            </a:rPr>
            <a:t> – Timely On-Demand Image Retrieval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0"/>
        <a:ext cx="8153399" cy="419831"/>
      </dsp:txXfrm>
    </dsp:sp>
    <dsp:sp modelId="{B431B1A0-96AB-4BBA-B65C-329CBC25D003}">
      <dsp:nvSpPr>
        <dsp:cNvPr id="0" name=""/>
        <dsp:cNvSpPr/>
      </dsp:nvSpPr>
      <dsp:spPr>
        <a:xfrm>
          <a:off x="0" y="813288"/>
          <a:ext cx="8153399" cy="45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solidFill>
                <a:schemeClr val="tx1"/>
              </a:solidFill>
            </a:rPr>
            <a:t>Selecting </a:t>
          </a:r>
          <a:r>
            <a:rPr lang="en-US" sz="2000" b="1" i="0" kern="1200" dirty="0" smtClean="0">
              <a:solidFill>
                <a:schemeClr val="tx1"/>
              </a:solidFill>
            </a:rPr>
            <a:t>Relevant</a:t>
          </a:r>
          <a:r>
            <a:rPr lang="en-US" sz="2000" b="0" i="0" kern="1200" dirty="0" smtClean="0">
              <a:solidFill>
                <a:schemeClr val="tx1"/>
              </a:solidFill>
            </a:rPr>
            <a:t> Query Results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813288"/>
        <a:ext cx="8153399" cy="452383"/>
      </dsp:txXfrm>
    </dsp:sp>
    <dsp:sp modelId="{43B79382-4BA8-4370-A1B4-E470AB7D7C9A}">
      <dsp:nvSpPr>
        <dsp:cNvPr id="0" name=""/>
        <dsp:cNvSpPr/>
      </dsp:nvSpPr>
      <dsp:spPr>
        <a:xfrm>
          <a:off x="0" y="1577442"/>
          <a:ext cx="8153399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Challenge: image search </a:t>
          </a:r>
          <a:r>
            <a:rPr lang="en-US" sz="2000" b="1" i="0" kern="1200" dirty="0" smtClean="0"/>
            <a:t>computationally-expensive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Contribution: adapt &amp; generalize </a:t>
          </a:r>
          <a:r>
            <a:rPr lang="en-US" sz="2000" b="1" i="0" kern="1200" dirty="0" smtClean="0"/>
            <a:t>image-search</a:t>
          </a:r>
          <a:r>
            <a:rPr lang="en-US" sz="2000" b="0" i="0" kern="1200" dirty="0" smtClean="0"/>
            <a:t> technique</a:t>
          </a:r>
          <a:endParaRPr lang="en-US" sz="2000" b="0" kern="1200" dirty="0"/>
        </a:p>
      </dsp:txBody>
      <dsp:txXfrm>
        <a:off x="0" y="1577442"/>
        <a:ext cx="8153399" cy="1059840"/>
      </dsp:txXfrm>
    </dsp:sp>
    <dsp:sp modelId="{861B1A41-F498-4973-9A41-B1EA620F4E2F}">
      <dsp:nvSpPr>
        <dsp:cNvPr id="0" name=""/>
        <dsp:cNvSpPr/>
      </dsp:nvSpPr>
      <dsp:spPr>
        <a:xfrm>
          <a:off x="0" y="2590800"/>
          <a:ext cx="8153399" cy="477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solidFill>
                <a:schemeClr val="tx1"/>
              </a:solidFill>
            </a:rPr>
            <a:t>Return Results in a </a:t>
          </a:r>
          <a:r>
            <a:rPr lang="en-US" sz="2000" b="1" i="0" kern="1200" dirty="0" smtClean="0">
              <a:solidFill>
                <a:schemeClr val="tx1"/>
              </a:solidFill>
            </a:rPr>
            <a:t>Timely</a:t>
          </a:r>
          <a:r>
            <a:rPr lang="en-US" sz="2000" b="0" i="0" kern="1200" dirty="0" smtClean="0">
              <a:solidFill>
                <a:schemeClr val="tx1"/>
              </a:solidFill>
            </a:rPr>
            <a:t> Manner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590800"/>
        <a:ext cx="8153399" cy="477303"/>
      </dsp:txXfrm>
    </dsp:sp>
    <dsp:sp modelId="{ACC1B140-18E1-46FE-8FFC-5F43C2161999}">
      <dsp:nvSpPr>
        <dsp:cNvPr id="0" name=""/>
        <dsp:cNvSpPr/>
      </dsp:nvSpPr>
      <dsp:spPr>
        <a:xfrm>
          <a:off x="0" y="3352800"/>
          <a:ext cx="8153399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Challenge</a:t>
          </a:r>
          <a:r>
            <a:rPr lang="en-US" sz="2000" b="1" i="0" kern="1200" dirty="0" smtClean="0"/>
            <a:t>: variable and limited</a:t>
          </a:r>
          <a:r>
            <a:rPr lang="en-US" sz="2000" b="0" i="0" kern="1200" dirty="0" smtClean="0"/>
            <a:t> wireless bandwidth</a:t>
          </a:r>
          <a:endParaRPr 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0" kern="1200" dirty="0" smtClean="0"/>
            <a:t>Contribution: optimize </a:t>
          </a:r>
          <a:r>
            <a:rPr lang="en-US" sz="2000" b="1" i="0" kern="1200" dirty="0" smtClean="0"/>
            <a:t>information</a:t>
          </a:r>
          <a:r>
            <a:rPr lang="en-US" sz="2000" b="0" i="0" kern="1200" dirty="0" smtClean="0"/>
            <a:t>-content uploaded</a:t>
          </a:r>
          <a:endParaRPr lang="en-US" sz="2000" kern="1200" dirty="0"/>
        </a:p>
      </dsp:txBody>
      <dsp:txXfrm>
        <a:off x="0" y="3352800"/>
        <a:ext cx="8153399" cy="1059840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723A90F1-CAE9-4D77-B6E2-70A287B03CC5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Problem</a:t>
          </a:r>
          <a:endParaRPr lang="en-US" sz="2000" b="1" kern="1200" dirty="0">
            <a:latin typeface="+mj-lt"/>
          </a:endParaRPr>
        </a:p>
      </dsp:txBody>
      <dsp:txXfrm>
        <a:off x="1942207" y="0"/>
        <a:ext cx="1384101" cy="457199"/>
      </dsp:txXfrm>
    </dsp:sp>
    <dsp:sp modelId="{12C3701A-5E1F-4B4C-A41A-CAA5CC88AE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E21E73-64E5-B944-BAC1-F21D0C1580A8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Motivation</a:t>
          </a:r>
          <a:endParaRPr lang="en-US" sz="1900" b="1" kern="1200" dirty="0">
            <a:latin typeface="+mj-lt"/>
          </a:endParaRPr>
        </a:p>
      </dsp:txBody>
      <dsp:txXfrm>
        <a:off x="4464" y="0"/>
        <a:ext cx="1384101" cy="457199"/>
      </dsp:txXfrm>
    </dsp:sp>
    <dsp:sp modelId="{9347874D-D32F-2E4D-952B-B84FCF13786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38E07313-51F5-8142-A6C7-A9F6B3618736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Conclusion</a:t>
          </a:r>
          <a:endParaRPr lang="en-US" sz="19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EAF43B-4B63-44DF-BEE1-DF0D66EAB3BB}">
      <dsp:nvSpPr>
        <dsp:cNvPr id="0" name=""/>
        <dsp:cNvSpPr/>
      </dsp:nvSpPr>
      <dsp:spPr>
        <a:xfrm>
          <a:off x="0" y="228601"/>
          <a:ext cx="8153399" cy="602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Location</a:t>
          </a:r>
          <a:r>
            <a:rPr lang="en-US" sz="2000" kern="1200" dirty="0" smtClean="0">
              <a:solidFill>
                <a:schemeClr val="tx1"/>
              </a:solidFill>
            </a:rPr>
            <a:t> &amp; </a:t>
          </a:r>
          <a:r>
            <a:rPr lang="en-US" sz="2000" b="1" kern="1200" dirty="0" smtClean="0">
              <a:solidFill>
                <a:schemeClr val="tx1"/>
              </a:solidFill>
            </a:rPr>
            <a:t>Time</a:t>
          </a:r>
          <a:r>
            <a:rPr lang="en-US" sz="2000" kern="1200" dirty="0" smtClean="0">
              <a:solidFill>
                <a:schemeClr val="tx1"/>
              </a:solidFill>
            </a:rPr>
            <a:t> – </a:t>
          </a:r>
          <a:r>
            <a:rPr lang="en-US" sz="2000" b="0" kern="1200" dirty="0" smtClean="0">
              <a:solidFill>
                <a:schemeClr val="tx1"/>
              </a:solidFill>
            </a:rPr>
            <a:t>Filtering Out </a:t>
          </a:r>
          <a:r>
            <a:rPr lang="en-US" sz="2000" kern="1200" dirty="0" smtClean="0">
              <a:solidFill>
                <a:schemeClr val="tx1"/>
              </a:solidFill>
            </a:rPr>
            <a:t>Irrelevant Media Files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28601"/>
        <a:ext cx="8153399" cy="602875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A6229D9-5958-44AC-AD87-C7F51AFD0A83}">
      <dsp:nvSpPr>
        <dsp:cNvPr id="0" name=""/>
        <dsp:cNvSpPr/>
      </dsp:nvSpPr>
      <dsp:spPr>
        <a:xfrm>
          <a:off x="0" y="657723"/>
          <a:ext cx="8153399" cy="6376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Feature Vectors </a:t>
          </a:r>
          <a:r>
            <a:rPr lang="en-US" sz="2000" kern="1200" dirty="0" smtClean="0">
              <a:solidFill>
                <a:schemeClr val="tx1"/>
              </a:solidFill>
            </a:rPr>
            <a:t>for Images – Support </a:t>
          </a:r>
          <a:r>
            <a:rPr lang="en-US" sz="2000" b="0" kern="1200" dirty="0" smtClean="0">
              <a:solidFill>
                <a:schemeClr val="tx1"/>
              </a:solidFill>
            </a:rPr>
            <a:t>Geometric</a:t>
          </a:r>
          <a:r>
            <a:rPr lang="en-US" sz="2000" kern="1200" dirty="0" smtClean="0">
              <a:solidFill>
                <a:schemeClr val="tx1"/>
              </a:solidFill>
            </a:rPr>
            <a:t> Queries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657723"/>
        <a:ext cx="8153399" cy="637676"/>
      </dsp:txXfrm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EAF43B-4B63-44DF-BEE1-DF0D66EAB3BB}">
      <dsp:nvSpPr>
        <dsp:cNvPr id="0" name=""/>
        <dsp:cNvSpPr/>
      </dsp:nvSpPr>
      <dsp:spPr>
        <a:xfrm>
          <a:off x="0" y="233008"/>
          <a:ext cx="4876800" cy="602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</a:rPr>
            <a:t>	Visual Feature = {0, 3, 2, 5, 6, … }</a:t>
          </a:r>
          <a:endParaRPr lang="en-US" sz="2000" b="0" kern="1200" dirty="0">
            <a:solidFill>
              <a:schemeClr val="tx1"/>
            </a:solidFill>
          </a:endParaRPr>
        </a:p>
      </dsp:txBody>
      <dsp:txXfrm>
        <a:off x="0" y="233008"/>
        <a:ext cx="4876800" cy="602875"/>
      </dsp:txXfrm>
    </dsp:sp>
    <dsp:sp modelId="{6BBF6CEA-9EE2-4A16-B23B-2D3C1D371C9A}">
      <dsp:nvSpPr>
        <dsp:cNvPr id="0" name=""/>
        <dsp:cNvSpPr/>
      </dsp:nvSpPr>
      <dsp:spPr>
        <a:xfrm>
          <a:off x="0" y="1057195"/>
          <a:ext cx="4876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statistical summary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color histogram</a:t>
          </a:r>
        </a:p>
      </dsp:txBody>
      <dsp:txXfrm>
        <a:off x="0" y="1057195"/>
        <a:ext cx="4876800" cy="1076400"/>
      </dsp:txXfrm>
    </dsp:sp>
    <dsp:sp modelId="{4C913EC6-77C7-4B5A-A051-E6820D3F7117}">
      <dsp:nvSpPr>
        <dsp:cNvPr id="0" name=""/>
        <dsp:cNvSpPr/>
      </dsp:nvSpPr>
      <dsp:spPr>
        <a:xfrm>
          <a:off x="0" y="1683129"/>
          <a:ext cx="4876800" cy="602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</a:rPr>
            <a:t>Similarity Metric: </a:t>
          </a:r>
          <a:r>
            <a:rPr lang="en-US" sz="2000" b="1" kern="1200" dirty="0" err="1" smtClean="0">
              <a:solidFill>
                <a:schemeClr val="tx1"/>
              </a:solidFill>
            </a:rPr>
            <a:t>Sim</a:t>
          </a:r>
          <a:r>
            <a:rPr lang="en-US" sz="2000" b="0" kern="1200" dirty="0" smtClean="0">
              <a:solidFill>
                <a:schemeClr val="tx1"/>
              </a:solidFill>
            </a:rPr>
            <a:t>(</a:t>
          </a:r>
          <a:r>
            <a:rPr lang="en-US" sz="2000" b="0" i="1" kern="1200" dirty="0" smtClean="0">
              <a:solidFill>
                <a:schemeClr val="tx1"/>
              </a:solidFill>
            </a:rPr>
            <a:t>x1</a:t>
          </a:r>
          <a:r>
            <a:rPr lang="en-US" sz="2000" b="0" kern="1200" dirty="0" smtClean="0">
              <a:solidFill>
                <a:schemeClr val="tx1"/>
              </a:solidFill>
            </a:rPr>
            <a:t>, </a:t>
          </a:r>
          <a:r>
            <a:rPr lang="en-US" sz="2000" b="0" i="1" kern="1200" dirty="0" smtClean="0">
              <a:solidFill>
                <a:schemeClr val="tx1"/>
              </a:solidFill>
            </a:rPr>
            <a:t>x2</a:t>
          </a:r>
          <a:r>
            <a:rPr lang="en-US" sz="2000" b="0" kern="1200" dirty="0" smtClean="0">
              <a:solidFill>
                <a:schemeClr val="tx1"/>
              </a:solidFill>
            </a:rPr>
            <a:t>)</a:t>
          </a:r>
        </a:p>
      </dsp:txBody>
      <dsp:txXfrm>
        <a:off x="0" y="1683129"/>
        <a:ext cx="4876800" cy="602875"/>
      </dsp:txXfrm>
    </dsp:sp>
    <dsp:sp modelId="{DBBFAC3F-A622-4F8B-BDD3-A6632605347C}">
      <dsp:nvSpPr>
        <dsp:cNvPr id="0" name=""/>
        <dsp:cNvSpPr/>
      </dsp:nvSpPr>
      <dsp:spPr>
        <a:xfrm>
          <a:off x="0" y="2504999"/>
          <a:ext cx="4876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1" kern="1200" dirty="0" smtClean="0">
              <a:solidFill>
                <a:schemeClr val="tx1"/>
              </a:solidFill>
            </a:rPr>
            <a:t>n</a:t>
          </a:r>
          <a:r>
            <a:rPr lang="en-US" sz="2000" b="0" kern="1200" dirty="0" smtClean="0">
              <a:solidFill>
                <a:schemeClr val="tx1"/>
              </a:solidFill>
            </a:rPr>
            <a:t> coefficients feature vector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a </a:t>
          </a:r>
          <a:r>
            <a:rPr lang="en-US" sz="2000" b="1" kern="1200" dirty="0" smtClean="0">
              <a:solidFill>
                <a:schemeClr val="tx1"/>
              </a:solidFill>
            </a:rPr>
            <a:t>point</a:t>
          </a:r>
          <a:r>
            <a:rPr lang="en-US" sz="2000" b="0" kern="1200" dirty="0" smtClean="0">
              <a:solidFill>
                <a:schemeClr val="tx1"/>
              </a:solidFill>
            </a:rPr>
            <a:t> in </a:t>
          </a:r>
          <a:r>
            <a:rPr lang="en-US" sz="2000" b="0" i="1" kern="1200" dirty="0" smtClean="0">
              <a:solidFill>
                <a:schemeClr val="tx1"/>
              </a:solidFill>
            </a:rPr>
            <a:t>n</a:t>
          </a:r>
          <a:r>
            <a:rPr lang="en-US" sz="2000" b="0" kern="1200" dirty="0" smtClean="0">
              <a:solidFill>
                <a:schemeClr val="tx1"/>
              </a:solidFill>
            </a:rPr>
            <a:t>-dimensional space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err="1" smtClean="0">
              <a:solidFill>
                <a:schemeClr val="tx1"/>
              </a:solidFill>
            </a:rPr>
            <a:t>Sim</a:t>
          </a:r>
          <a:r>
            <a:rPr lang="en-US" sz="2000" b="0" kern="1200" dirty="0" smtClean="0">
              <a:solidFill>
                <a:schemeClr val="tx1"/>
              </a:solidFill>
            </a:rPr>
            <a:t>(</a:t>
          </a:r>
          <a:r>
            <a:rPr lang="en-US" sz="2000" b="0" i="1" kern="1200" dirty="0" smtClean="0">
              <a:solidFill>
                <a:schemeClr val="tx1"/>
              </a:solidFill>
            </a:rPr>
            <a:t>x1</a:t>
          </a:r>
          <a:r>
            <a:rPr lang="en-US" sz="2000" b="0" i="0" kern="1200" dirty="0" smtClean="0">
              <a:solidFill>
                <a:schemeClr val="tx1"/>
              </a:solidFill>
            </a:rPr>
            <a:t>,</a:t>
          </a:r>
          <a:r>
            <a:rPr lang="en-US" sz="2000" b="0" i="1" kern="1200" dirty="0" smtClean="0">
              <a:solidFill>
                <a:schemeClr val="tx1"/>
              </a:solidFill>
            </a:rPr>
            <a:t> x2</a:t>
          </a:r>
          <a:r>
            <a:rPr lang="en-US" sz="2000" b="0" kern="1200" dirty="0" smtClean="0">
              <a:solidFill>
                <a:schemeClr val="tx1"/>
              </a:solidFill>
            </a:rPr>
            <a:t>) ~ </a:t>
          </a:r>
          <a:r>
            <a:rPr lang="en-US" sz="2000" b="1" kern="1200" dirty="0" smtClean="0">
              <a:solidFill>
                <a:schemeClr val="tx1"/>
              </a:solidFill>
            </a:rPr>
            <a:t>Distance</a:t>
          </a:r>
          <a:r>
            <a:rPr lang="en-US" sz="2000" b="0" kern="1200" dirty="0" smtClean="0">
              <a:solidFill>
                <a:schemeClr val="tx1"/>
              </a:solidFill>
            </a:rPr>
            <a:t>(</a:t>
          </a:r>
          <a:r>
            <a:rPr lang="en-US" sz="2000" b="0" i="1" kern="1200" dirty="0" smtClean="0">
              <a:solidFill>
                <a:schemeClr val="tx1"/>
              </a:solidFill>
            </a:rPr>
            <a:t>x1</a:t>
          </a:r>
          <a:r>
            <a:rPr lang="en-US" sz="2000" b="0" i="0" kern="1200" dirty="0" smtClean="0">
              <a:solidFill>
                <a:schemeClr val="tx1"/>
              </a:solidFill>
            </a:rPr>
            <a:t>,</a:t>
          </a:r>
          <a:r>
            <a:rPr lang="en-US" sz="2000" b="0" i="1" kern="1200" dirty="0" smtClean="0">
              <a:solidFill>
                <a:schemeClr val="tx1"/>
              </a:solidFill>
            </a:rPr>
            <a:t> x2</a:t>
          </a:r>
          <a:r>
            <a:rPr lang="en-US" sz="2000" b="0" kern="1200" dirty="0" smtClean="0">
              <a:solidFill>
                <a:schemeClr val="tx1"/>
              </a:solidFill>
            </a:rPr>
            <a:t>)</a:t>
          </a:r>
        </a:p>
      </dsp:txBody>
      <dsp:txXfrm>
        <a:off x="0" y="2504999"/>
        <a:ext cx="4876800" cy="1076400"/>
      </dsp:txXfrm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B8A0E3-DA64-4B91-B8F7-D1CA15D9CCE2}">
      <dsp:nvSpPr>
        <dsp:cNvPr id="0" name=""/>
        <dsp:cNvSpPr/>
      </dsp:nvSpPr>
      <dsp:spPr>
        <a:xfrm>
          <a:off x="0" y="0"/>
          <a:ext cx="8153399" cy="47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CEDD – Color &amp; Edge Directivity Descriptor</a:t>
          </a:r>
        </a:p>
      </dsp:txBody>
      <dsp:txXfrm>
        <a:off x="0" y="0"/>
        <a:ext cx="8153399" cy="476259"/>
      </dsp:txXfrm>
    </dsp:sp>
    <dsp:sp modelId="{96CDCDD7-BB3E-42A7-9C9F-FE807F92EB89}">
      <dsp:nvSpPr>
        <dsp:cNvPr id="0" name=""/>
        <dsp:cNvSpPr/>
      </dsp:nvSpPr>
      <dsp:spPr>
        <a:xfrm>
          <a:off x="0" y="478429"/>
          <a:ext cx="815339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144 coefficients ranging from [0..7]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54 </a:t>
          </a:r>
          <a:r>
            <a:rPr lang="en-US" sz="2000" kern="1200" dirty="0" smtClean="0"/>
            <a:t>bytes / image</a:t>
          </a:r>
          <a:endParaRPr lang="en-US" sz="2000" kern="1200" dirty="0"/>
        </a:p>
      </dsp:txBody>
      <dsp:txXfrm>
        <a:off x="0" y="478429"/>
        <a:ext cx="8153399" cy="662400"/>
      </dsp:txXfrm>
    </dsp:sp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9DCD15-0716-4896-8CA6-9CA04545FB0A}">
      <dsp:nvSpPr>
        <dsp:cNvPr id="0" name=""/>
        <dsp:cNvSpPr/>
      </dsp:nvSpPr>
      <dsp:spPr>
        <a:xfrm>
          <a:off x="0" y="639"/>
          <a:ext cx="8153399" cy="530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Image Resizing before Feature Extraction</a:t>
          </a:r>
        </a:p>
      </dsp:txBody>
      <dsp:txXfrm>
        <a:off x="0" y="639"/>
        <a:ext cx="8153399" cy="530026"/>
      </dsp:txXfrm>
    </dsp:sp>
    <dsp:sp modelId="{4E975C46-043A-484B-800A-2D939420DB92}">
      <dsp:nvSpPr>
        <dsp:cNvPr id="0" name=""/>
        <dsp:cNvSpPr/>
      </dsp:nvSpPr>
      <dsp:spPr>
        <a:xfrm>
          <a:off x="0" y="530665"/>
          <a:ext cx="8153399" cy="84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short feature-extraction time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acceptable error rate</a:t>
          </a:r>
          <a:endParaRPr lang="en-US" sz="2000" kern="1200" dirty="0"/>
        </a:p>
      </dsp:txBody>
      <dsp:txXfrm>
        <a:off x="0" y="530665"/>
        <a:ext cx="8153399" cy="840294"/>
      </dsp:txXfrm>
    </dsp:sp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9DCD15-0716-4896-8CA6-9CA04545FB0A}">
      <dsp:nvSpPr>
        <dsp:cNvPr id="0" name=""/>
        <dsp:cNvSpPr/>
      </dsp:nvSpPr>
      <dsp:spPr>
        <a:xfrm>
          <a:off x="0" y="301"/>
          <a:ext cx="2057399" cy="837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1.5s </a:t>
          </a:r>
          <a:r>
            <a:rPr lang="en-US" sz="2000" kern="1200" dirty="0" smtClean="0">
              <a:solidFill>
                <a:schemeClr val="tx1"/>
              </a:solidFill>
            </a:rPr>
            <a:t>proc. time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4% </a:t>
          </a:r>
          <a:r>
            <a:rPr lang="en-US" sz="2000" kern="1200" dirty="0" smtClean="0">
              <a:solidFill>
                <a:schemeClr val="tx1"/>
              </a:solidFill>
            </a:rPr>
            <a:t>error rate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01"/>
        <a:ext cx="2057399" cy="83789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465012"/>
          <a:ext cx="2971800" cy="543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Study of </a:t>
          </a:r>
          <a:r>
            <a:rPr lang="en-US" sz="2000" i="1" kern="1200" dirty="0" smtClean="0">
              <a:solidFill>
                <a:schemeClr val="tx1"/>
              </a:solidFill>
            </a:rPr>
            <a:t>           </a:t>
          </a:r>
          <a:r>
            <a:rPr lang="en-US" sz="2000" i="0" kern="1200" dirty="0" smtClean="0">
              <a:solidFill>
                <a:schemeClr val="tx1"/>
              </a:solidFill>
            </a:rPr>
            <a:t>  Uploads</a:t>
          </a:r>
          <a:endParaRPr lang="en-US" sz="2000" i="0" kern="1200" dirty="0">
            <a:solidFill>
              <a:schemeClr val="tx1"/>
            </a:solidFill>
          </a:endParaRPr>
        </a:p>
      </dsp:txBody>
      <dsp:txXfrm>
        <a:off x="0" y="465012"/>
        <a:ext cx="2971800" cy="543946"/>
      </dsp:txXfrm>
    </dsp:sp>
    <dsp:sp modelId="{79ED59C3-AC33-4BB1-8592-74CE9093205A}">
      <dsp:nvSpPr>
        <dsp:cNvPr id="0" name=""/>
        <dsp:cNvSpPr/>
      </dsp:nvSpPr>
      <dsp:spPr>
        <a:xfrm>
          <a:off x="0" y="1029173"/>
          <a:ext cx="2971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35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40 users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50 images/user</a:t>
          </a:r>
          <a:endParaRPr lang="en-US" sz="2000" kern="1200" dirty="0"/>
        </a:p>
      </dsp:txBody>
      <dsp:txXfrm>
        <a:off x="0" y="1029173"/>
        <a:ext cx="2971800" cy="1076400"/>
      </dsp:txXfrm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F1A5ED-6BFC-4D2D-8982-836B164D0FB3}">
      <dsp:nvSpPr>
        <dsp:cNvPr id="0" name=""/>
        <dsp:cNvSpPr/>
      </dsp:nvSpPr>
      <dsp:spPr>
        <a:xfrm>
          <a:off x="0" y="2496"/>
          <a:ext cx="8153399" cy="473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Trading off </a:t>
          </a:r>
          <a:r>
            <a:rPr lang="en-US" sz="2000" b="1" kern="1200" dirty="0" smtClean="0">
              <a:solidFill>
                <a:schemeClr val="tx1"/>
              </a:solidFill>
            </a:rPr>
            <a:t>Query Completeness </a:t>
          </a:r>
          <a:r>
            <a:rPr lang="en-US" sz="2000" kern="1200" dirty="0" smtClean="0">
              <a:solidFill>
                <a:schemeClr val="tx1"/>
              </a:solidFill>
            </a:rPr>
            <a:t>for </a:t>
          </a:r>
          <a:r>
            <a:rPr lang="en-US" sz="2000" b="1" kern="1200" dirty="0" smtClean="0">
              <a:solidFill>
                <a:schemeClr val="tx1"/>
              </a:solidFill>
            </a:rPr>
            <a:t>Timeliness</a:t>
          </a:r>
        </a:p>
      </dsp:txBody>
      <dsp:txXfrm>
        <a:off x="0" y="2496"/>
        <a:ext cx="8153399" cy="473058"/>
      </dsp:txXfrm>
    </dsp:sp>
    <dsp:sp modelId="{D4BEE5A2-5225-4F28-B0DF-FA30D2CB92FF}">
      <dsp:nvSpPr>
        <dsp:cNvPr id="0" name=""/>
        <dsp:cNvSpPr/>
      </dsp:nvSpPr>
      <dsp:spPr>
        <a:xfrm>
          <a:off x="0" y="304800"/>
          <a:ext cx="8153399" cy="969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b="1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maximize amount of retrieved </a:t>
          </a:r>
          <a:r>
            <a:rPr lang="en-US" sz="2000" b="1" kern="1200" dirty="0" smtClean="0"/>
            <a:t>information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/>
            <a:t>credit-assignment </a:t>
          </a:r>
          <a:r>
            <a:rPr lang="en-US" sz="2000" kern="1200" dirty="0" smtClean="0"/>
            <a:t>mechanism</a:t>
          </a:r>
          <a:endParaRPr lang="en-US" sz="2000" b="1" kern="1200" dirty="0"/>
        </a:p>
      </dsp:txBody>
      <dsp:txXfrm>
        <a:off x="0" y="304800"/>
        <a:ext cx="8153399" cy="969749"/>
      </dsp:txXfrm>
    </dsp:sp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AD36E0-43DF-4998-BEAA-11BF6F2E3BA2}">
      <dsp:nvSpPr>
        <dsp:cNvPr id="0" name=""/>
        <dsp:cNvSpPr/>
      </dsp:nvSpPr>
      <dsp:spPr>
        <a:xfrm>
          <a:off x="0" y="16653"/>
          <a:ext cx="8153399" cy="620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Each Query </a:t>
          </a:r>
          <a:r>
            <a:rPr lang="en-US" sz="2000" kern="1200" smtClean="0">
              <a:solidFill>
                <a:schemeClr val="tx1"/>
              </a:solidFill>
            </a:rPr>
            <a:t>is Assigned </a:t>
          </a:r>
          <a:r>
            <a:rPr lang="en-US" sz="2000" b="1" kern="1200" dirty="0" smtClean="0">
              <a:solidFill>
                <a:schemeClr val="tx1"/>
              </a:solidFill>
            </a:rPr>
            <a:t>Credits</a:t>
          </a:r>
        </a:p>
      </dsp:txBody>
      <dsp:txXfrm>
        <a:off x="0" y="16653"/>
        <a:ext cx="8153399" cy="620385"/>
      </dsp:txXfrm>
    </dsp:sp>
    <dsp:sp modelId="{ABD3B725-292E-49F7-9A28-C69039052656}">
      <dsp:nvSpPr>
        <dsp:cNvPr id="0" name=""/>
        <dsp:cNvSpPr/>
      </dsp:nvSpPr>
      <dsp:spPr>
        <a:xfrm>
          <a:off x="0" y="637038"/>
          <a:ext cx="8153399" cy="94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/>
            <a:t>divide up </a:t>
          </a:r>
          <a:r>
            <a:rPr lang="en-US" sz="2000" kern="1200" dirty="0" smtClean="0"/>
            <a:t>credits among selected images by </a:t>
          </a:r>
          <a:r>
            <a:rPr lang="en-US" sz="2000" b="1" kern="1200" dirty="0" smtClean="0"/>
            <a:t>importance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/>
        </a:p>
      </dsp:txBody>
      <dsp:txXfrm>
        <a:off x="0" y="637038"/>
        <a:ext cx="8153399" cy="946507"/>
      </dsp:txXfrm>
    </dsp:sp>
  </dsp:spTree>
</dsp:drawing>
</file>

<file path=ppt/diagrams/drawing3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50DBA-DD8B-4D68-B287-A9D14EA12145}">
      <dsp:nvSpPr>
        <dsp:cNvPr id="0" name=""/>
        <dsp:cNvSpPr/>
      </dsp:nvSpPr>
      <dsp:spPr>
        <a:xfrm>
          <a:off x="0" y="0"/>
          <a:ext cx="3962399" cy="599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Spanner</a:t>
          </a:r>
        </a:p>
      </dsp:txBody>
      <dsp:txXfrm>
        <a:off x="0" y="0"/>
        <a:ext cx="3962399" cy="599040"/>
      </dsp:txXfrm>
    </dsp:sp>
  </dsp:spTree>
</dsp:drawing>
</file>

<file path=ppt/diagrams/drawing3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50DBA-DD8B-4D68-B287-A9D14EA12145}">
      <dsp:nvSpPr>
        <dsp:cNvPr id="0" name=""/>
        <dsp:cNvSpPr/>
      </dsp:nvSpPr>
      <dsp:spPr>
        <a:xfrm>
          <a:off x="0" y="0"/>
          <a:ext cx="3962399" cy="599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Top-K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0"/>
        <a:ext cx="3962399" cy="599040"/>
      </dsp:txXfrm>
    </dsp:sp>
  </dsp:spTree>
</dsp:drawing>
</file>

<file path=ppt/diagrams/drawing3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3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50DBA-DD8B-4D68-B287-A9D14EA12145}">
      <dsp:nvSpPr>
        <dsp:cNvPr id="0" name=""/>
        <dsp:cNvSpPr/>
      </dsp:nvSpPr>
      <dsp:spPr>
        <a:xfrm>
          <a:off x="0" y="0"/>
          <a:ext cx="8153399" cy="599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Credit Assignment ~ Feature Space Geometry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0"/>
        <a:ext cx="8153399" cy="599040"/>
      </dsp:txXfrm>
    </dsp:sp>
  </dsp:spTree>
</dsp:drawing>
</file>

<file path=ppt/diagrams/drawing3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9FB6A1-FFC4-4B9E-8A40-B69CD63F15A6}">
      <dsp:nvSpPr>
        <dsp:cNvPr id="0" name=""/>
        <dsp:cNvSpPr/>
      </dsp:nvSpPr>
      <dsp:spPr>
        <a:xfrm>
          <a:off x="0" y="5279"/>
          <a:ext cx="5867399" cy="599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Optimization Goal</a:t>
          </a:r>
          <a:r>
            <a:rPr lang="en-US" sz="2000" kern="1200" dirty="0">
              <a:solidFill>
                <a:schemeClr val="tx1"/>
              </a:solidFill>
            </a:rPr>
            <a:t>: </a:t>
          </a:r>
          <a:r>
            <a:rPr lang="en-US" sz="2000" kern="1200" dirty="0" smtClean="0">
              <a:solidFill>
                <a:schemeClr val="tx1"/>
              </a:solidFill>
            </a:rPr>
            <a:t>Maximize Uploaded </a:t>
          </a:r>
          <a:r>
            <a:rPr lang="en-US" sz="2000" kern="1200" dirty="0">
              <a:solidFill>
                <a:schemeClr val="tx1"/>
              </a:solidFill>
            </a:rPr>
            <a:t>Credits</a:t>
          </a:r>
        </a:p>
      </dsp:txBody>
      <dsp:txXfrm>
        <a:off x="0" y="5279"/>
        <a:ext cx="5867399" cy="599040"/>
      </dsp:txXfrm>
    </dsp:sp>
  </dsp:spTree>
</dsp:drawing>
</file>

<file path=ppt/diagrams/drawing3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64780"/>
          <a:ext cx="7239000" cy="662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50% Images are Uploaded </a:t>
          </a:r>
          <a:r>
            <a:rPr lang="en-US" sz="2000" b="1" kern="1200" dirty="0" smtClean="0">
              <a:solidFill>
                <a:schemeClr val="tx1"/>
              </a:solidFill>
            </a:rPr>
            <a:t>10+</a:t>
          </a:r>
          <a:r>
            <a:rPr lang="en-US" sz="2000" kern="1200" dirty="0" smtClean="0">
              <a:solidFill>
                <a:schemeClr val="tx1"/>
              </a:solidFill>
            </a:rPr>
            <a:t> Days Later! – Not </a:t>
          </a:r>
          <a:r>
            <a:rPr lang="en-US" sz="2000" b="1" kern="1200" dirty="0" smtClean="0">
              <a:solidFill>
                <a:schemeClr val="tx1"/>
              </a:solidFill>
            </a:rPr>
            <a:t>Recent</a:t>
          </a:r>
          <a:r>
            <a:rPr lang="en-US" sz="2000" kern="1200" dirty="0" smtClean="0">
              <a:solidFill>
                <a:schemeClr val="tx1"/>
              </a:solidFill>
            </a:rPr>
            <a:t>!</a:t>
          </a:r>
          <a:endParaRPr lang="en-US" sz="2000" i="1" kern="1200" dirty="0">
            <a:solidFill>
              <a:schemeClr val="tx1"/>
            </a:solidFill>
          </a:endParaRPr>
        </a:p>
      </dsp:txBody>
      <dsp:txXfrm>
        <a:off x="0" y="64780"/>
        <a:ext cx="7239000" cy="662936"/>
      </dsp:txXfrm>
    </dsp:sp>
  </dsp:spTree>
</dsp:drawing>
</file>

<file path=ppt/diagrams/drawing4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4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9E3FC93-69E0-4B5E-A946-DF329B87BB2C}">
      <dsp:nvSpPr>
        <dsp:cNvPr id="0" name=""/>
        <dsp:cNvSpPr/>
      </dsp:nvSpPr>
      <dsp:spPr>
        <a:xfrm>
          <a:off x="0" y="8797"/>
          <a:ext cx="8153399" cy="505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{(</a:t>
          </a:r>
          <a:r>
            <a:rPr lang="en-US" sz="2000" b="1" kern="1200" dirty="0" err="1" smtClean="0">
              <a:solidFill>
                <a:schemeClr val="tx1"/>
              </a:solidFill>
            </a:rPr>
            <a:t>Filesize</a:t>
          </a:r>
          <a:r>
            <a:rPr lang="en-US" sz="2000" b="1" kern="1200" dirty="0" smtClean="0">
              <a:solidFill>
                <a:schemeClr val="tx1"/>
              </a:solidFill>
            </a:rPr>
            <a:t>, Credit, Deadline)}</a:t>
          </a:r>
        </a:p>
      </dsp:txBody>
      <dsp:txXfrm>
        <a:off x="0" y="8797"/>
        <a:ext cx="8153399" cy="505440"/>
      </dsp:txXfrm>
    </dsp:sp>
    <dsp:sp modelId="{54886E53-7692-40BD-A582-F6F210720359}">
      <dsp:nvSpPr>
        <dsp:cNvPr id="0" name=""/>
        <dsp:cNvSpPr/>
      </dsp:nvSpPr>
      <dsp:spPr>
        <a:xfrm>
          <a:off x="0" y="514237"/>
          <a:ext cx="8153399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i="1" kern="1200" dirty="0" smtClean="0">
              <a:solidFill>
                <a:schemeClr val="tx1"/>
              </a:solidFill>
            </a:rPr>
            <a:t>max</a:t>
          </a:r>
          <a:r>
            <a:rPr lang="en-US" sz="2000" b="0" kern="1200" dirty="0" smtClean="0">
              <a:solidFill>
                <a:schemeClr val="tx1"/>
              </a:solidFill>
            </a:rPr>
            <a:t>(uploaded credits </a:t>
          </a:r>
          <a:r>
            <a:rPr lang="en-US" sz="2000" b="1" kern="1200" dirty="0" smtClean="0">
              <a:solidFill>
                <a:schemeClr val="tx1"/>
              </a:solidFill>
            </a:rPr>
            <a:t>on-time</a:t>
          </a:r>
          <a:r>
            <a:rPr lang="en-US" sz="2000" b="0" kern="1200" dirty="0" smtClean="0">
              <a:solidFill>
                <a:schemeClr val="tx1"/>
              </a:solidFill>
            </a:rPr>
            <a:t>)</a:t>
          </a:r>
          <a:endParaRPr lang="en-US" sz="2000" b="1" kern="1200" dirty="0" smtClean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b="0" kern="1200" dirty="0" smtClean="0">
            <a:solidFill>
              <a:schemeClr val="tx1"/>
            </a:solidFill>
          </a:endParaRPr>
        </a:p>
      </dsp:txBody>
      <dsp:txXfrm>
        <a:off x="0" y="514237"/>
        <a:ext cx="8153399" cy="628762"/>
      </dsp:txXfrm>
    </dsp:sp>
    <dsp:sp modelId="{C903A05F-4653-4526-82EB-B2F07DE2D4B4}">
      <dsp:nvSpPr>
        <dsp:cNvPr id="0" name=""/>
        <dsp:cNvSpPr/>
      </dsp:nvSpPr>
      <dsp:spPr>
        <a:xfrm>
          <a:off x="0" y="1102218"/>
          <a:ext cx="8153399" cy="505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Optimal</a:t>
          </a:r>
          <a:r>
            <a:rPr lang="en-US" sz="2000" kern="1200" dirty="0" smtClean="0">
              <a:solidFill>
                <a:schemeClr val="tx1"/>
              </a:solidFill>
            </a:rPr>
            <a:t> Scheduling for Same File Size (Same Uploading Time)</a:t>
          </a:r>
        </a:p>
      </dsp:txBody>
      <dsp:txXfrm>
        <a:off x="0" y="1102218"/>
        <a:ext cx="8153399" cy="505440"/>
      </dsp:txXfrm>
    </dsp:sp>
    <dsp:sp modelId="{4C9E434E-49B6-4F83-8733-156D05C73D97}">
      <dsp:nvSpPr>
        <dsp:cNvPr id="0" name=""/>
        <dsp:cNvSpPr/>
      </dsp:nvSpPr>
      <dsp:spPr>
        <a:xfrm>
          <a:off x="0" y="1648439"/>
          <a:ext cx="8153399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arrange images by </a:t>
          </a:r>
          <a:r>
            <a:rPr lang="en-US" sz="2000" b="1" kern="1200" dirty="0" smtClean="0"/>
            <a:t>deadlines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always </a:t>
          </a:r>
          <a:r>
            <a:rPr lang="en-US" sz="2000" b="1" kern="1200" dirty="0" smtClean="0"/>
            <a:t>give up smallest credit </a:t>
          </a:r>
          <a:r>
            <a:rPr lang="en-US" sz="2000" kern="1200" dirty="0" smtClean="0"/>
            <a:t>object</a:t>
          </a:r>
        </a:p>
      </dsp:txBody>
      <dsp:txXfrm>
        <a:off x="0" y="1648439"/>
        <a:ext cx="8153399" cy="628762"/>
      </dsp:txXfrm>
    </dsp:sp>
  </dsp:spTree>
</dsp:drawing>
</file>

<file path=ppt/diagrams/drawing4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71BF4B94-0313-41A3-B13C-95BE73B7EACA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Design</a:t>
          </a:r>
          <a:endParaRPr lang="en-US" sz="2000" b="1" kern="1200" dirty="0">
            <a:latin typeface="+mj-lt"/>
          </a:endParaRPr>
        </a:p>
      </dsp:txBody>
      <dsp:txXfrm>
        <a:off x="3879949" y="0"/>
        <a:ext cx="1384101" cy="457199"/>
      </dsp:txXfrm>
    </dsp:sp>
    <dsp:sp modelId="{98A2E05D-E3A4-4353-BCB3-A78FBCDF1776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Evaluation</a:t>
          </a:r>
          <a:endParaRPr lang="en-US" sz="20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4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35FB0068-C774-4639-A5C3-4C9D5771BA6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Evaluation</a:t>
          </a:r>
          <a:endParaRPr lang="en-US" sz="2000" b="1" kern="1200" dirty="0">
            <a:latin typeface="+mj-lt"/>
          </a:endParaRPr>
        </a:p>
      </dsp:txBody>
      <dsp:txXfrm>
        <a:off x="5817691" y="0"/>
        <a:ext cx="1384101" cy="457199"/>
      </dsp:txXfrm>
    </dsp:sp>
    <dsp:sp modelId="{64C4243C-EF26-4C3F-94B1-4898844274F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4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BC176C-9C18-4D0D-9DD6-3419422474BC}">
      <dsp:nvSpPr>
        <dsp:cNvPr id="0" name=""/>
        <dsp:cNvSpPr/>
      </dsp:nvSpPr>
      <dsp:spPr>
        <a:xfrm>
          <a:off x="0" y="152397"/>
          <a:ext cx="3962399" cy="6074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Prototype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0" y="152397"/>
        <a:ext cx="3962399" cy="607473"/>
      </dsp:txXfrm>
    </dsp:sp>
    <dsp:sp modelId="{BB5B0DBB-3C7E-4061-B8EB-B682985F90B3}">
      <dsp:nvSpPr>
        <dsp:cNvPr id="0" name=""/>
        <dsp:cNvSpPr/>
      </dsp:nvSpPr>
      <dsp:spPr>
        <a:xfrm>
          <a:off x="0" y="990597"/>
          <a:ext cx="3962399" cy="512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tx1"/>
              </a:solidFill>
            </a:rPr>
            <a:t>MSCloud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990597"/>
        <a:ext cx="3962399" cy="512345"/>
      </dsp:txXfrm>
    </dsp:sp>
    <dsp:sp modelId="{C12CB713-21CB-4B34-899D-4BA88E427D5C}">
      <dsp:nvSpPr>
        <dsp:cNvPr id="0" name=""/>
        <dsp:cNvSpPr/>
      </dsp:nvSpPr>
      <dsp:spPr>
        <a:xfrm>
          <a:off x="0" y="1676405"/>
          <a:ext cx="3962399" cy="127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MSCloudQ</a:t>
          </a:r>
          <a:r>
            <a:rPr lang="en-US" sz="2000" kern="1200" dirty="0" smtClean="0"/>
            <a:t> (4300 LOC)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PHP, Python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MSCloudDB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MySql</a:t>
          </a:r>
          <a:endParaRPr lang="en-US" sz="2000" kern="1200" dirty="0"/>
        </a:p>
      </dsp:txBody>
      <dsp:txXfrm>
        <a:off x="0" y="1676405"/>
        <a:ext cx="3962399" cy="1278225"/>
      </dsp:txXfrm>
    </dsp:sp>
    <dsp:sp modelId="{FADF0305-D75C-4CB5-8617-D74A84F29744}">
      <dsp:nvSpPr>
        <dsp:cNvPr id="0" name=""/>
        <dsp:cNvSpPr/>
      </dsp:nvSpPr>
      <dsp:spPr>
        <a:xfrm>
          <a:off x="0" y="3124195"/>
          <a:ext cx="3962399" cy="4634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tx1"/>
              </a:solidFill>
            </a:rPr>
            <a:t>MSMobile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124195"/>
        <a:ext cx="3962399" cy="463419"/>
      </dsp:txXfrm>
    </dsp:sp>
    <dsp:sp modelId="{68468C6A-832F-488A-BA48-8E2BD9619FB4}">
      <dsp:nvSpPr>
        <dsp:cNvPr id="0" name=""/>
        <dsp:cNvSpPr/>
      </dsp:nvSpPr>
      <dsp:spPr>
        <a:xfrm>
          <a:off x="0" y="3713824"/>
          <a:ext cx="3962399" cy="705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Java (1100 LOC)</a:t>
          </a:r>
          <a:endParaRPr lang="en-US" sz="2000" kern="1200" dirty="0"/>
        </a:p>
      </dsp:txBody>
      <dsp:txXfrm>
        <a:off x="0" y="3713824"/>
        <a:ext cx="3962399" cy="705773"/>
      </dsp:txXfrm>
    </dsp:sp>
  </dsp:spTree>
</dsp:drawing>
</file>

<file path=ppt/diagrams/drawing4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B24F8E-5346-4DEE-98EE-9864E0888696}">
      <dsp:nvSpPr>
        <dsp:cNvPr id="0" name=""/>
        <dsp:cNvSpPr/>
      </dsp:nvSpPr>
      <dsp:spPr>
        <a:xfrm>
          <a:off x="0" y="31574"/>
          <a:ext cx="4038600" cy="651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Evaluation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0" y="31574"/>
        <a:ext cx="4038600" cy="651149"/>
      </dsp:txXfrm>
    </dsp:sp>
    <dsp:sp modelId="{BB5B0DBB-3C7E-4061-B8EB-B682985F90B3}">
      <dsp:nvSpPr>
        <dsp:cNvPr id="0" name=""/>
        <dsp:cNvSpPr/>
      </dsp:nvSpPr>
      <dsp:spPr>
        <a:xfrm>
          <a:off x="0" y="858874"/>
          <a:ext cx="4038600" cy="508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Setup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858874"/>
        <a:ext cx="4038600" cy="508778"/>
      </dsp:txXfrm>
    </dsp:sp>
    <dsp:sp modelId="{C12CB713-21CB-4B34-899D-4BA88E427D5C}">
      <dsp:nvSpPr>
        <dsp:cNvPr id="0" name=""/>
        <dsp:cNvSpPr/>
      </dsp:nvSpPr>
      <dsp:spPr>
        <a:xfrm>
          <a:off x="0" y="1410518"/>
          <a:ext cx="40386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MSCloud</a:t>
          </a:r>
          <a:r>
            <a:rPr lang="en-US" sz="2000" kern="1200" dirty="0" smtClean="0"/>
            <a:t> - Dell XPS 7100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MSMobile</a:t>
          </a:r>
          <a:r>
            <a:rPr lang="en-US" sz="2000" kern="1200" dirty="0" smtClean="0"/>
            <a:t> - 8 Android Phones</a:t>
          </a:r>
          <a:endParaRPr lang="en-US" sz="2000" kern="1200" dirty="0"/>
        </a:p>
      </dsp:txBody>
      <dsp:txXfrm>
        <a:off x="0" y="1410518"/>
        <a:ext cx="4038600" cy="811440"/>
      </dsp:txXfrm>
    </dsp:sp>
    <dsp:sp modelId="{FADF0305-D75C-4CB5-8617-D74A84F29744}">
      <dsp:nvSpPr>
        <dsp:cNvPr id="0" name=""/>
        <dsp:cNvSpPr/>
      </dsp:nvSpPr>
      <dsp:spPr>
        <a:xfrm>
          <a:off x="0" y="2230894"/>
          <a:ext cx="4038600" cy="50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Metric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230894"/>
        <a:ext cx="4038600" cy="508255"/>
      </dsp:txXfrm>
    </dsp:sp>
    <dsp:sp modelId="{68468C6A-832F-488A-BA48-8E2BD9619FB4}">
      <dsp:nvSpPr>
        <dsp:cNvPr id="0" name=""/>
        <dsp:cNvSpPr/>
      </dsp:nvSpPr>
      <dsp:spPr>
        <a:xfrm>
          <a:off x="0" y="2796037"/>
          <a:ext cx="40386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Query Completeness</a:t>
          </a:r>
          <a:endParaRPr lang="en-US" sz="2000" kern="1200" dirty="0"/>
        </a:p>
      </dsp:txBody>
      <dsp:txXfrm>
        <a:off x="0" y="2796037"/>
        <a:ext cx="4038600" cy="811440"/>
      </dsp:txXfrm>
    </dsp:sp>
    <dsp:sp modelId="{20EB89A9-5DB7-4A37-8B39-B03F46568DA1}">
      <dsp:nvSpPr>
        <dsp:cNvPr id="0" name=""/>
        <dsp:cNvSpPr/>
      </dsp:nvSpPr>
      <dsp:spPr>
        <a:xfrm>
          <a:off x="0" y="3429004"/>
          <a:ext cx="4038600" cy="4938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Methodology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429004"/>
        <a:ext cx="4038600" cy="493826"/>
      </dsp:txXfrm>
    </dsp:sp>
    <dsp:sp modelId="{F2872405-AA0C-4F63-97E3-FC386FA6DD94}">
      <dsp:nvSpPr>
        <dsp:cNvPr id="0" name=""/>
        <dsp:cNvSpPr/>
      </dsp:nvSpPr>
      <dsp:spPr>
        <a:xfrm>
          <a:off x="0" y="3989160"/>
          <a:ext cx="40386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Query Trace Replay</a:t>
          </a:r>
          <a:endParaRPr lang="en-US" sz="2000" kern="1200" dirty="0"/>
        </a:p>
      </dsp:txBody>
      <dsp:txXfrm>
        <a:off x="0" y="3989160"/>
        <a:ext cx="4038600" cy="811440"/>
      </dsp:txXfrm>
    </dsp:sp>
  </dsp:spTree>
</dsp:drawing>
</file>

<file path=ppt/diagrams/drawing4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5B0DBB-3C7E-4061-B8EB-B682985F90B3}">
      <dsp:nvSpPr>
        <dsp:cNvPr id="0" name=""/>
        <dsp:cNvSpPr/>
      </dsp:nvSpPr>
      <dsp:spPr>
        <a:xfrm>
          <a:off x="0" y="6299"/>
          <a:ext cx="3962399" cy="444599"/>
        </a:xfrm>
        <a:prstGeom prst="roundRect">
          <a:avLst/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MCF: Max Credit First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6299"/>
        <a:ext cx="3962399" cy="444599"/>
      </dsp:txXfrm>
    </dsp:sp>
  </dsp:spTree>
</dsp:drawing>
</file>

<file path=ppt/diagrams/drawing4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5B0DBB-3C7E-4061-B8EB-B682985F90B3}">
      <dsp:nvSpPr>
        <dsp:cNvPr id="0" name=""/>
        <dsp:cNvSpPr/>
      </dsp:nvSpPr>
      <dsp:spPr>
        <a:xfrm>
          <a:off x="0" y="6299"/>
          <a:ext cx="3962399" cy="444599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EDF: Earliest Deadline First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6299"/>
        <a:ext cx="3962399" cy="444599"/>
      </dsp:txXfrm>
    </dsp:sp>
  </dsp:spTree>
</dsp:drawing>
</file>

<file path=ppt/diagrams/drawing4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5B0DBB-3C7E-4061-B8EB-B682985F90B3}">
      <dsp:nvSpPr>
        <dsp:cNvPr id="0" name=""/>
        <dsp:cNvSpPr/>
      </dsp:nvSpPr>
      <dsp:spPr>
        <a:xfrm>
          <a:off x="0" y="6299"/>
          <a:ext cx="3962399" cy="444599"/>
        </a:xfrm>
        <a:prstGeom prst="roundRect">
          <a:avLst/>
        </a:prstGeom>
        <a:solidFill>
          <a:srgbClr val="97DB7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RR: Round Robin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6299"/>
        <a:ext cx="3962399" cy="444599"/>
      </dsp:txXfrm>
    </dsp:sp>
  </dsp:spTree>
</dsp:drawing>
</file>

<file path=ppt/diagrams/drawing4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5B0DBB-3C7E-4061-B8EB-B682985F90B3}">
      <dsp:nvSpPr>
        <dsp:cNvPr id="0" name=""/>
        <dsp:cNvSpPr/>
      </dsp:nvSpPr>
      <dsp:spPr>
        <a:xfrm>
          <a:off x="0" y="6299"/>
          <a:ext cx="3962399" cy="444599"/>
        </a:xfrm>
        <a:prstGeom prst="round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OMNI: Omniscient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6299"/>
        <a:ext cx="3962399" cy="44459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E21E73-64E5-B944-BAC1-F21D0C1580A8}">
      <dsp:nvSpPr>
        <dsp:cNvPr id="0" name=""/>
        <dsp:cNvSpPr/>
      </dsp:nvSpPr>
      <dsp:spPr>
        <a:xfrm>
          <a:off x="4464" y="0"/>
          <a:ext cx="1384101" cy="457200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Motivation</a:t>
          </a:r>
          <a:endParaRPr lang="en-US" sz="1900" b="1" kern="1200" dirty="0">
            <a:latin typeface="+mj-lt"/>
          </a:endParaRPr>
        </a:p>
      </dsp:txBody>
      <dsp:txXfrm>
        <a:off x="4464" y="0"/>
        <a:ext cx="1384101" cy="457200"/>
      </dsp:txXfrm>
    </dsp:sp>
    <dsp:sp modelId="{9347874D-D32F-2E4D-952B-B84FCF13786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38E07313-51F5-8142-A6C7-A9F6B3618736}">
      <dsp:nvSpPr>
        <dsp:cNvPr id="0" name=""/>
        <dsp:cNvSpPr/>
      </dsp:nvSpPr>
      <dsp:spPr>
        <a:xfrm>
          <a:off x="1942207" y="0"/>
          <a:ext cx="1384101" cy="457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200"/>
      </dsp:txXfrm>
    </dsp:sp>
    <dsp:sp modelId="{8615F0E3-1FA6-214B-A5BE-124BF46C7A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200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200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Conclusion</a:t>
          </a:r>
          <a:endParaRPr lang="en-US" sz="1900" kern="1200" dirty="0">
            <a:latin typeface="+mj-lt"/>
          </a:endParaRPr>
        </a:p>
      </dsp:txBody>
      <dsp:txXfrm>
        <a:off x="7755433" y="0"/>
        <a:ext cx="1384101" cy="457200"/>
      </dsp:txXfrm>
    </dsp:sp>
  </dsp:spTree>
</dsp:drawing>
</file>

<file path=ppt/diagrams/drawing5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5B0DBB-3C7E-4061-B8EB-B682985F90B3}">
      <dsp:nvSpPr>
        <dsp:cNvPr id="0" name=""/>
        <dsp:cNvSpPr/>
      </dsp:nvSpPr>
      <dsp:spPr>
        <a:xfrm>
          <a:off x="0" y="6299"/>
          <a:ext cx="3962399" cy="444599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MSC: </a:t>
          </a:r>
          <a:r>
            <a:rPr lang="en-US" sz="1900" kern="1200" dirty="0" err="1" smtClean="0">
              <a:solidFill>
                <a:schemeClr val="tx1"/>
              </a:solidFill>
            </a:rPr>
            <a:t>MediaScope</a:t>
          </a:r>
          <a:r>
            <a:rPr lang="en-US" sz="1900" kern="1200" dirty="0" smtClean="0">
              <a:solidFill>
                <a:schemeClr val="tx1"/>
              </a:solidFill>
            </a:rPr>
            <a:t> Credit-Based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6299"/>
        <a:ext cx="3962399" cy="444599"/>
      </dsp:txXfrm>
    </dsp:sp>
  </dsp:spTree>
</dsp:drawing>
</file>

<file path=ppt/diagrams/drawing5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35FB0068-C774-4639-A5C3-4C9D5771BA6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Evaluation</a:t>
          </a:r>
          <a:endParaRPr lang="en-US" sz="2000" b="1" kern="1200" dirty="0">
            <a:latin typeface="+mj-lt"/>
          </a:endParaRPr>
        </a:p>
      </dsp:txBody>
      <dsp:txXfrm>
        <a:off x="5817691" y="0"/>
        <a:ext cx="1384101" cy="457199"/>
      </dsp:txXfrm>
    </dsp:sp>
    <dsp:sp modelId="{64C4243C-EF26-4C3F-94B1-4898844274F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5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35FB0068-C774-4639-A5C3-4C9D5771BA6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Evaluation</a:t>
          </a:r>
          <a:endParaRPr lang="en-US" sz="2000" b="1" kern="1200" dirty="0">
            <a:latin typeface="+mj-lt"/>
          </a:endParaRPr>
        </a:p>
      </dsp:txBody>
      <dsp:txXfrm>
        <a:off x="5817691" y="0"/>
        <a:ext cx="1384101" cy="457199"/>
      </dsp:txXfrm>
    </dsp:sp>
    <dsp:sp modelId="{64C4243C-EF26-4C3F-94B1-4898844274F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5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Motivation</a:t>
          </a:r>
          <a:endParaRPr lang="en-US" sz="19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3CF2A18C-B8A2-4197-A5E9-0E768A055282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2173F271-CFA2-49B9-A53B-B6ED458265C9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Conclusion</a:t>
          </a:r>
          <a:endParaRPr lang="en-US" sz="1900" b="1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5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9ECF52-515B-4415-93FF-E6381D1FF88E}">
      <dsp:nvSpPr>
        <dsp:cNvPr id="0" name=""/>
        <dsp:cNvSpPr/>
      </dsp:nvSpPr>
      <dsp:spPr>
        <a:xfrm>
          <a:off x="0" y="380997"/>
          <a:ext cx="8153399" cy="5617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chemeClr val="tx1"/>
              </a:solidFill>
            </a:rPr>
            <a:t>MediaScope</a:t>
          </a:r>
          <a:r>
            <a:rPr lang="en-US" sz="2000" b="0" kern="1200" dirty="0" smtClean="0">
              <a:solidFill>
                <a:schemeClr val="tx1"/>
              </a:solidFill>
            </a:rPr>
            <a:t>: Timely On-Demand Media Retrieval</a:t>
          </a:r>
        </a:p>
      </dsp:txBody>
      <dsp:txXfrm>
        <a:off x="0" y="380997"/>
        <a:ext cx="8153399" cy="561784"/>
      </dsp:txXfrm>
    </dsp:sp>
    <dsp:sp modelId="{A195B5E1-CEA6-4F4C-AC64-884AF2069F66}">
      <dsp:nvSpPr>
        <dsp:cNvPr id="0" name=""/>
        <dsp:cNvSpPr/>
      </dsp:nvSpPr>
      <dsp:spPr>
        <a:xfrm>
          <a:off x="0" y="942781"/>
          <a:ext cx="8153399" cy="2307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b="0" kern="1200" dirty="0" smtClean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solidFill>
                <a:schemeClr val="tx1"/>
              </a:solidFill>
            </a:rPr>
            <a:t>accurately</a:t>
          </a:r>
          <a:r>
            <a:rPr lang="en-US" sz="2000" b="0" kern="1200" dirty="0" smtClean="0">
              <a:solidFill>
                <a:schemeClr val="tx1"/>
              </a:solidFill>
            </a:rPr>
            <a:t> </a:t>
          </a:r>
          <a:r>
            <a:rPr lang="en-US" sz="2000" b="0" kern="1200" dirty="0" smtClean="0">
              <a:solidFill>
                <a:schemeClr val="tx1"/>
              </a:solidFill>
            </a:rPr>
            <a:t>&amp; </a:t>
          </a:r>
          <a:r>
            <a:rPr lang="en-US" sz="2000" b="1" kern="1200" dirty="0" smtClean="0">
              <a:solidFill>
                <a:schemeClr val="tx1"/>
              </a:solidFill>
            </a:rPr>
            <a:t>efficiently</a:t>
          </a:r>
          <a:r>
            <a:rPr lang="en-US" sz="2000" b="0" kern="1200" dirty="0" smtClean="0">
              <a:solidFill>
                <a:schemeClr val="tx1"/>
              </a:solidFill>
            </a:rPr>
            <a:t> extracts visual features</a:t>
          </a:r>
          <a:endParaRPr lang="en-US" sz="2000" b="0" kern="1200" dirty="0" smtClean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/>
            <a:t>supports</a:t>
          </a:r>
          <a:r>
            <a:rPr lang="en-US" sz="2000" b="1" kern="1200" dirty="0" smtClean="0"/>
            <a:t> geometric </a:t>
          </a:r>
          <a:r>
            <a:rPr lang="en-US" sz="2000" b="1" kern="1200" dirty="0" smtClean="0"/>
            <a:t>queries </a:t>
          </a:r>
          <a:r>
            <a:rPr lang="en-US" sz="2000" kern="1200" dirty="0" smtClean="0"/>
            <a:t>over feature space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/>
            <a:t>timely</a:t>
          </a:r>
          <a:r>
            <a:rPr lang="en-US" sz="2000" kern="1200" dirty="0" smtClean="0"/>
            <a:t> </a:t>
          </a:r>
          <a:r>
            <a:rPr lang="en-US" sz="2000" kern="1200" dirty="0" smtClean="0"/>
            <a:t>returns </a:t>
          </a:r>
          <a:r>
            <a:rPr lang="en-US" sz="2000" b="1" kern="1200" dirty="0" smtClean="0"/>
            <a:t>informative</a:t>
          </a:r>
          <a:r>
            <a:rPr lang="en-US" sz="2000" kern="1200" dirty="0" smtClean="0"/>
            <a:t> retrieval results for queries</a:t>
          </a:r>
        </a:p>
      </dsp:txBody>
      <dsp:txXfrm>
        <a:off x="0" y="942781"/>
        <a:ext cx="8153399" cy="2307285"/>
      </dsp:txXfrm>
    </dsp:sp>
    <dsp:sp modelId="{0F108218-F75E-4873-BABF-42E647F9CEAB}">
      <dsp:nvSpPr>
        <dsp:cNvPr id="0" name=""/>
        <dsp:cNvSpPr/>
      </dsp:nvSpPr>
      <dsp:spPr>
        <a:xfrm>
          <a:off x="0" y="3250067"/>
          <a:ext cx="8153399" cy="559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Bridges Availability Gap</a:t>
          </a:r>
          <a:endParaRPr lang="en-US" sz="2000" b="1" kern="1200" dirty="0" smtClean="0"/>
        </a:p>
      </dsp:txBody>
      <dsp:txXfrm>
        <a:off x="0" y="3250067"/>
        <a:ext cx="8153399" cy="559934"/>
      </dsp:txXfrm>
    </dsp:sp>
  </dsp:spTree>
</dsp:drawing>
</file>

<file path=ppt/diagrams/drawing5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Motivation</a:t>
          </a:r>
          <a:endParaRPr lang="en-US" sz="20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Problem</a:t>
          </a:r>
          <a:endParaRPr lang="en-US" sz="20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Design</a:t>
          </a:r>
          <a:endParaRPr lang="en-US" sz="20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35FB0068-C774-4639-A5C3-4C9D5771BA6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63000"/>
              </a:schemeClr>
            </a:gs>
            <a:gs pos="30000">
              <a:schemeClr val="accent2">
                <a:shade val="90000"/>
                <a:satMod val="110000"/>
              </a:schemeClr>
            </a:gs>
            <a:gs pos="45000">
              <a:schemeClr val="accent2">
                <a:shade val="100000"/>
                <a:satMod val="118000"/>
              </a:schemeClr>
            </a:gs>
            <a:gs pos="55000">
              <a:schemeClr val="accent2">
                <a:shade val="100000"/>
                <a:satMod val="118000"/>
              </a:schemeClr>
            </a:gs>
            <a:gs pos="73000">
              <a:schemeClr val="accent2">
                <a:shade val="90000"/>
                <a:satMod val="110000"/>
              </a:schemeClr>
            </a:gs>
            <a:gs pos="100000">
              <a:schemeClr val="accent2"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matte">
          <a:bevelT w="50800" h="50800"/>
          <a:contourClr>
            <a:schemeClr val="accent2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Evaluation</a:t>
          </a:r>
          <a:endParaRPr lang="en-US" sz="2000" b="1" kern="1200" dirty="0">
            <a:latin typeface="+mj-lt"/>
          </a:endParaRPr>
        </a:p>
      </dsp:txBody>
      <dsp:txXfrm>
        <a:off x="5817691" y="0"/>
        <a:ext cx="1384101" cy="457199"/>
      </dsp:txXfrm>
    </dsp:sp>
    <dsp:sp modelId="{64C4243C-EF26-4C3F-94B1-4898844274F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Conclusion</a:t>
          </a:r>
          <a:endParaRPr lang="en-US" sz="20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5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E07313-51F5-8142-A6C7-A9F6B3618736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Motivation</a:t>
          </a:r>
          <a:endParaRPr lang="en-US" sz="1900" kern="1200" dirty="0">
            <a:latin typeface="+mj-lt"/>
          </a:endParaRPr>
        </a:p>
      </dsp:txBody>
      <dsp:txXfrm>
        <a:off x="4464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3CF2A18C-B8A2-4197-A5E9-0E768A055282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2173F271-CFA2-49B9-A53B-B6ED458265C9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63000"/>
              </a:schemeClr>
            </a:gs>
            <a:gs pos="30000">
              <a:schemeClr val="accent2">
                <a:shade val="90000"/>
                <a:satMod val="110000"/>
              </a:schemeClr>
            </a:gs>
            <a:gs pos="45000">
              <a:schemeClr val="accent2">
                <a:shade val="100000"/>
                <a:satMod val="118000"/>
              </a:schemeClr>
            </a:gs>
            <a:gs pos="55000">
              <a:schemeClr val="accent2">
                <a:shade val="100000"/>
                <a:satMod val="118000"/>
              </a:schemeClr>
            </a:gs>
            <a:gs pos="73000">
              <a:schemeClr val="accent2">
                <a:shade val="90000"/>
                <a:satMod val="110000"/>
              </a:schemeClr>
            </a:gs>
            <a:gs pos="100000">
              <a:schemeClr val="accent2"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matte">
          <a:bevelT w="50800" h="50800"/>
          <a:contourClr>
            <a:schemeClr val="accent2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Conclusion</a:t>
          </a:r>
          <a:endParaRPr lang="en-US" sz="1900" b="1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5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9ECF52-515B-4415-93FF-E6381D1FF88E}">
      <dsp:nvSpPr>
        <dsp:cNvPr id="0" name=""/>
        <dsp:cNvSpPr/>
      </dsp:nvSpPr>
      <dsp:spPr>
        <a:xfrm>
          <a:off x="0" y="10128"/>
          <a:ext cx="8229599" cy="519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</a:rPr>
            <a:t>Content Based Image Retrieval</a:t>
          </a:r>
        </a:p>
      </dsp:txBody>
      <dsp:txXfrm>
        <a:off x="0" y="10128"/>
        <a:ext cx="8229599" cy="519373"/>
      </dsp:txXfrm>
    </dsp:sp>
    <dsp:sp modelId="{A195B5E1-CEA6-4F4C-AC64-884AF2069F66}">
      <dsp:nvSpPr>
        <dsp:cNvPr id="0" name=""/>
        <dsp:cNvSpPr/>
      </dsp:nvSpPr>
      <dsp:spPr>
        <a:xfrm>
          <a:off x="0" y="529501"/>
          <a:ext cx="8229599" cy="106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Faced Image Search, </a:t>
          </a:r>
          <a:r>
            <a:rPr lang="en-US" sz="2000" b="0" kern="1200" dirty="0" err="1" smtClean="0">
              <a:solidFill>
                <a:schemeClr val="tx1"/>
              </a:solidFill>
            </a:rPr>
            <a:t>Virage</a:t>
          </a:r>
          <a:r>
            <a:rPr lang="en-US" sz="2000" b="0" kern="1200" dirty="0" smtClean="0">
              <a:solidFill>
                <a:schemeClr val="tx1"/>
              </a:solidFill>
            </a:rPr>
            <a:t> Image Search Engine, </a:t>
          </a:r>
          <a:r>
            <a:rPr lang="en-US" sz="2000" b="0" kern="1200" dirty="0" err="1" smtClean="0">
              <a:solidFill>
                <a:schemeClr val="tx1"/>
              </a:solidFill>
            </a:rPr>
            <a:t>ImgSeek</a:t>
          </a:r>
          <a:endParaRPr lang="en-US" sz="2000" b="0" kern="1200" dirty="0" smtClean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Search on </a:t>
          </a:r>
          <a:r>
            <a:rPr lang="en-US" sz="2000" b="1" kern="1200" dirty="0" smtClean="0">
              <a:solidFill>
                <a:schemeClr val="tx1"/>
              </a:solidFill>
            </a:rPr>
            <a:t>Local Database vs. Mobile Setting</a:t>
          </a:r>
        </a:p>
      </dsp:txBody>
      <dsp:txXfrm>
        <a:off x="0" y="529501"/>
        <a:ext cx="8229599" cy="1060569"/>
      </dsp:txXfrm>
    </dsp:sp>
  </dsp:spTree>
</dsp:drawing>
</file>

<file path=ppt/diagrams/drawing5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9ECF52-515B-4415-93FF-E6381D1FF88E}">
      <dsp:nvSpPr>
        <dsp:cNvPr id="0" name=""/>
        <dsp:cNvSpPr/>
      </dsp:nvSpPr>
      <dsp:spPr>
        <a:xfrm>
          <a:off x="0" y="972"/>
          <a:ext cx="8229599" cy="516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</a:rPr>
            <a:t>Image Search on Mobile Devices</a:t>
          </a:r>
        </a:p>
      </dsp:txBody>
      <dsp:txXfrm>
        <a:off x="0" y="972"/>
        <a:ext cx="8229599" cy="516093"/>
      </dsp:txXfrm>
    </dsp:sp>
    <dsp:sp modelId="{A195B5E1-CEA6-4F4C-AC64-884AF2069F66}">
      <dsp:nvSpPr>
        <dsp:cNvPr id="0" name=""/>
        <dsp:cNvSpPr/>
      </dsp:nvSpPr>
      <dsp:spPr>
        <a:xfrm>
          <a:off x="0" y="517065"/>
          <a:ext cx="8229599" cy="1082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err="1" smtClean="0">
              <a:solidFill>
                <a:schemeClr val="tx1"/>
              </a:solidFill>
            </a:rPr>
            <a:t>CrowdSearch</a:t>
          </a:r>
          <a:endParaRPr lang="en-US" sz="2000" b="0" kern="1200" dirty="0" smtClean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solidFill>
                <a:schemeClr val="tx1"/>
              </a:solidFill>
            </a:rPr>
            <a:t>Centralized</a:t>
          </a:r>
          <a:r>
            <a:rPr lang="en-US" sz="2000" b="0" kern="1200" dirty="0" smtClean="0">
              <a:solidFill>
                <a:schemeClr val="tx1"/>
              </a:solidFill>
            </a:rPr>
            <a:t> Database </a:t>
          </a:r>
          <a:r>
            <a:rPr lang="en-US" sz="2000" b="1" kern="1200" dirty="0" smtClean="0">
              <a:solidFill>
                <a:schemeClr val="tx1"/>
              </a:solidFill>
            </a:rPr>
            <a:t>vs. Distributed </a:t>
          </a:r>
          <a:r>
            <a:rPr lang="en-US" sz="2000" b="0" kern="1200" dirty="0" smtClean="0">
              <a:solidFill>
                <a:schemeClr val="tx1"/>
              </a:solidFill>
            </a:rPr>
            <a:t>Database from Mobile Device</a:t>
          </a:r>
        </a:p>
      </dsp:txBody>
      <dsp:txXfrm>
        <a:off x="0" y="517065"/>
        <a:ext cx="8229599" cy="1082161"/>
      </dsp:txXfrm>
    </dsp:sp>
  </dsp:spTree>
</dsp:drawing>
</file>

<file path=ppt/diagrams/drawing5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9ECF52-515B-4415-93FF-E6381D1FF88E}">
      <dsp:nvSpPr>
        <dsp:cNvPr id="0" name=""/>
        <dsp:cNvSpPr/>
      </dsp:nvSpPr>
      <dsp:spPr>
        <a:xfrm>
          <a:off x="0" y="0"/>
          <a:ext cx="8229599" cy="55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</a:rPr>
            <a:t>General Image Search Problem</a:t>
          </a:r>
        </a:p>
      </dsp:txBody>
      <dsp:txXfrm>
        <a:off x="0" y="0"/>
        <a:ext cx="8229599" cy="556087"/>
      </dsp:txXfrm>
    </dsp:sp>
    <dsp:sp modelId="{A195B5E1-CEA6-4F4C-AC64-884AF2069F66}">
      <dsp:nvSpPr>
        <dsp:cNvPr id="0" name=""/>
        <dsp:cNvSpPr/>
      </dsp:nvSpPr>
      <dsp:spPr>
        <a:xfrm>
          <a:off x="0" y="573726"/>
          <a:ext cx="8229599" cy="100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0" kern="1200" dirty="0" smtClean="0">
              <a:solidFill>
                <a:schemeClr val="tx1"/>
              </a:solidFill>
            </a:rPr>
            <a:t>Similarity Match (k-NN with k=1)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solidFill>
                <a:schemeClr val="tx1"/>
              </a:solidFill>
            </a:rPr>
            <a:t>Geometric Search </a:t>
          </a:r>
          <a:r>
            <a:rPr lang="en-US" sz="2000" b="0" kern="1200" dirty="0" smtClean="0">
              <a:solidFill>
                <a:schemeClr val="tx1"/>
              </a:solidFill>
            </a:rPr>
            <a:t>Queries on Feature Space</a:t>
          </a:r>
        </a:p>
      </dsp:txBody>
      <dsp:txXfrm>
        <a:off x="0" y="573726"/>
        <a:ext cx="8229599" cy="100883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0"/>
          <a:ext cx="3962399" cy="6089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Mall Robbery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0"/>
        <a:ext cx="3962399" cy="60898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0"/>
          <a:ext cx="3962399" cy="6089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Sporting Event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0"/>
        <a:ext cx="3962399" cy="608985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E21E73-64E5-B944-BAC1-F21D0C1580A8}">
      <dsp:nvSpPr>
        <dsp:cNvPr id="0" name=""/>
        <dsp:cNvSpPr/>
      </dsp:nvSpPr>
      <dsp:spPr>
        <a:xfrm>
          <a:off x="4464" y="0"/>
          <a:ext cx="1384101" cy="45719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+mj-lt"/>
            </a:rPr>
            <a:t>Motivation</a:t>
          </a:r>
          <a:endParaRPr lang="en-US" sz="1900" b="1" kern="1200" dirty="0">
            <a:latin typeface="+mj-lt"/>
          </a:endParaRPr>
        </a:p>
      </dsp:txBody>
      <dsp:txXfrm>
        <a:off x="4464" y="0"/>
        <a:ext cx="1384101" cy="457199"/>
      </dsp:txXfrm>
    </dsp:sp>
    <dsp:sp modelId="{9347874D-D32F-2E4D-952B-B84FCF13786D}">
      <dsp:nvSpPr>
        <dsp:cNvPr id="0" name=""/>
        <dsp:cNvSpPr/>
      </dsp:nvSpPr>
      <dsp:spPr>
        <a:xfrm>
          <a:off x="1526976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1526976" y="56971"/>
        <a:ext cx="293429" cy="343257"/>
      </dsp:txXfrm>
    </dsp:sp>
    <dsp:sp modelId="{38E07313-51F5-8142-A6C7-A9F6B3618736}">
      <dsp:nvSpPr>
        <dsp:cNvPr id="0" name=""/>
        <dsp:cNvSpPr/>
      </dsp:nvSpPr>
      <dsp:spPr>
        <a:xfrm>
          <a:off x="1942207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Problem</a:t>
          </a:r>
          <a:endParaRPr lang="en-US" sz="1900" kern="1200" dirty="0">
            <a:latin typeface="+mj-lt"/>
          </a:endParaRPr>
        </a:p>
      </dsp:txBody>
      <dsp:txXfrm>
        <a:off x="1942207" y="0"/>
        <a:ext cx="1384101" cy="457199"/>
      </dsp:txXfrm>
    </dsp:sp>
    <dsp:sp modelId="{8615F0E3-1FA6-214B-A5BE-124BF46C7A2D}">
      <dsp:nvSpPr>
        <dsp:cNvPr id="0" name=""/>
        <dsp:cNvSpPr/>
      </dsp:nvSpPr>
      <dsp:spPr>
        <a:xfrm>
          <a:off x="3464718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3464718" y="56971"/>
        <a:ext cx="293429" cy="343257"/>
      </dsp:txXfrm>
    </dsp:sp>
    <dsp:sp modelId="{F754AB20-C932-C34F-9FB1-9305DF5F73A9}">
      <dsp:nvSpPr>
        <dsp:cNvPr id="0" name=""/>
        <dsp:cNvSpPr/>
      </dsp:nvSpPr>
      <dsp:spPr>
        <a:xfrm>
          <a:off x="3879949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Design</a:t>
          </a:r>
          <a:endParaRPr lang="en-US" sz="1900" kern="1200" dirty="0">
            <a:latin typeface="+mj-lt"/>
          </a:endParaRPr>
        </a:p>
      </dsp:txBody>
      <dsp:txXfrm>
        <a:off x="3879949" y="0"/>
        <a:ext cx="1384101" cy="457199"/>
      </dsp:txXfrm>
    </dsp:sp>
    <dsp:sp modelId="{68D9566B-4B99-7246-9501-633B435CA56F}">
      <dsp:nvSpPr>
        <dsp:cNvPr id="0" name=""/>
        <dsp:cNvSpPr/>
      </dsp:nvSpPr>
      <dsp:spPr>
        <a:xfrm>
          <a:off x="5402460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5402460" y="56971"/>
        <a:ext cx="293429" cy="343257"/>
      </dsp:txXfrm>
    </dsp:sp>
    <dsp:sp modelId="{92251872-FDE4-AC49-8F14-4382C001D483}">
      <dsp:nvSpPr>
        <dsp:cNvPr id="0" name=""/>
        <dsp:cNvSpPr/>
      </dsp:nvSpPr>
      <dsp:spPr>
        <a:xfrm>
          <a:off x="5817691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Evaluation</a:t>
          </a:r>
          <a:endParaRPr lang="en-US" sz="1900" kern="1200" dirty="0">
            <a:latin typeface="+mj-lt"/>
          </a:endParaRPr>
        </a:p>
      </dsp:txBody>
      <dsp:txXfrm>
        <a:off x="5817691" y="0"/>
        <a:ext cx="1384101" cy="457199"/>
      </dsp:txXfrm>
    </dsp:sp>
    <dsp:sp modelId="{47CDE8AF-ED2F-0D40-AB59-228BFC6ABB4B}">
      <dsp:nvSpPr>
        <dsp:cNvPr id="0" name=""/>
        <dsp:cNvSpPr/>
      </dsp:nvSpPr>
      <dsp:spPr>
        <a:xfrm>
          <a:off x="7340203" y="5697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j-lt"/>
          </a:endParaRPr>
        </a:p>
      </dsp:txBody>
      <dsp:txXfrm>
        <a:off x="7340203" y="56971"/>
        <a:ext cx="293429" cy="343257"/>
      </dsp:txXfrm>
    </dsp:sp>
    <dsp:sp modelId="{C62C1A73-6D55-E842-9FA4-26749F2D258D}">
      <dsp:nvSpPr>
        <dsp:cNvPr id="0" name=""/>
        <dsp:cNvSpPr/>
      </dsp:nvSpPr>
      <dsp:spPr>
        <a:xfrm>
          <a:off x="7755433" y="0"/>
          <a:ext cx="1384101" cy="457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Conclusion</a:t>
          </a:r>
          <a:endParaRPr lang="en-US" sz="1900" kern="1200" dirty="0">
            <a:latin typeface="+mj-lt"/>
          </a:endParaRPr>
        </a:p>
      </dsp:txBody>
      <dsp:txXfrm>
        <a:off x="7755433" y="0"/>
        <a:ext cx="1384101" cy="457199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BF41AA-E0C6-4882-BD23-5CF91D34A725}">
      <dsp:nvSpPr>
        <dsp:cNvPr id="0" name=""/>
        <dsp:cNvSpPr/>
      </dsp:nvSpPr>
      <dsp:spPr>
        <a:xfrm>
          <a:off x="0" y="76205"/>
          <a:ext cx="7239000" cy="662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Distributed Image Database: Most </a:t>
          </a:r>
          <a:r>
            <a:rPr lang="en-US" sz="2000" b="1" kern="1200" dirty="0" smtClean="0">
              <a:solidFill>
                <a:schemeClr val="tx1"/>
              </a:solidFill>
            </a:rPr>
            <a:t>Recent</a:t>
          </a:r>
          <a:r>
            <a:rPr lang="en-US" sz="2000" kern="1200" dirty="0" smtClean="0">
              <a:solidFill>
                <a:schemeClr val="tx1"/>
              </a:solidFill>
            </a:rPr>
            <a:t>, Most </a:t>
          </a:r>
          <a:r>
            <a:rPr lang="en-US" sz="2000" b="1" kern="1200" dirty="0" smtClean="0">
              <a:solidFill>
                <a:schemeClr val="tx1"/>
              </a:solidFill>
            </a:rPr>
            <a:t>Diverse</a:t>
          </a:r>
          <a:endParaRPr lang="en-US" sz="2000" i="1" kern="1200" dirty="0">
            <a:solidFill>
              <a:schemeClr val="tx1"/>
            </a:solidFill>
          </a:endParaRPr>
        </a:p>
      </dsp:txBody>
      <dsp:txXfrm>
        <a:off x="0" y="76205"/>
        <a:ext cx="7239000" cy="662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949FB-8E3D-4797-B4A1-9E6696F2C559}" type="datetimeFigureOut">
              <a:rPr lang="en-US" smtClean="0"/>
              <a:pPr/>
              <a:t>4/11/2013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5D83-4EF2-42ED-9E04-F339CEC4DA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93CF-2D95-4694-A3F5-AC9E49DB40B0}" type="datetimeFigureOut">
              <a:rPr lang="en-US" smtClean="0"/>
              <a:pPr/>
              <a:t>4/11/2013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1FD58-46F6-478B-A355-B7D5C482B5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Deadline and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Deadline and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Smaller in size, easy to calculate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FD58-46F6-478B-A355-B7D5C482B5B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051C6F5-06F2-4600-8952-A5222E924BB3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505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D263-FB93-4C5F-A2FE-035AA1749701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7010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4885-512E-4035-8EF4-F5FB80D30733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6528-8245-41FF-9D16-A462D0C72624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7772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2F5140E-9D77-4536-B3B0-D4E14B181CF6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DB4E-6D3A-4CCE-B725-3C7826533368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7772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DB3A-BA66-484B-AA44-DABD6A077526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7772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1741-99B6-4C69-87DB-729711A1C251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5FBE-ABF3-4D67-ACE6-BC54E5A0CC0D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CB3C-2F86-4167-9459-AD18E91DFF6F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036BA-7690-4F21-B227-0B0B93785E65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4EAEA4-0270-433F-925B-4A41B50DB1A9}" type="datetime1">
              <a:rPr lang="en-US" smtClean="0"/>
              <a:pPr/>
              <a:t>4/11/2013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934200" y="15240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91656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0668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31.jpeg"/><Relationship Id="rId18" Type="http://schemas.openxmlformats.org/officeDocument/2006/relationships/diagramColors" Target="../diagrams/colors21.xml"/><Relationship Id="rId3" Type="http://schemas.openxmlformats.org/officeDocument/2006/relationships/image" Target="../media/image26.jpeg"/><Relationship Id="rId21" Type="http://schemas.openxmlformats.org/officeDocument/2006/relationships/diagramLayout" Target="../diagrams/layout22.xml"/><Relationship Id="rId7" Type="http://schemas.openxmlformats.org/officeDocument/2006/relationships/diagramData" Target="../diagrams/data20.xml"/><Relationship Id="rId12" Type="http://schemas.openxmlformats.org/officeDocument/2006/relationships/image" Target="../media/image30.jpeg"/><Relationship Id="rId17" Type="http://schemas.openxmlformats.org/officeDocument/2006/relationships/diagramQuickStyle" Target="../diagrams/quickStyle21.xml"/><Relationship Id="rId2" Type="http://schemas.openxmlformats.org/officeDocument/2006/relationships/notesSlide" Target="../notesSlides/notesSlide6.xml"/><Relationship Id="rId16" Type="http://schemas.openxmlformats.org/officeDocument/2006/relationships/diagramLayout" Target="../diagrams/layout21.xml"/><Relationship Id="rId20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diagramDrawing" Target="../diagrams/drawing20.xml"/><Relationship Id="rId24" Type="http://schemas.microsoft.com/office/2007/relationships/diagramDrawing" Target="../diagrams/drawing22.xml"/><Relationship Id="rId5" Type="http://schemas.openxmlformats.org/officeDocument/2006/relationships/image" Target="../media/image28.jpeg"/><Relationship Id="rId15" Type="http://schemas.openxmlformats.org/officeDocument/2006/relationships/diagramData" Target="../diagrams/data21.xml"/><Relationship Id="rId23" Type="http://schemas.openxmlformats.org/officeDocument/2006/relationships/diagramColors" Target="../diagrams/colors22.xml"/><Relationship Id="rId10" Type="http://schemas.openxmlformats.org/officeDocument/2006/relationships/diagramColors" Target="../diagrams/colors20.xml"/><Relationship Id="rId19" Type="http://schemas.microsoft.com/office/2007/relationships/diagramDrawing" Target="../diagrams/drawing21.xml"/><Relationship Id="rId4" Type="http://schemas.openxmlformats.org/officeDocument/2006/relationships/image" Target="../media/image27.jpeg"/><Relationship Id="rId9" Type="http://schemas.openxmlformats.org/officeDocument/2006/relationships/diagramQuickStyle" Target="../diagrams/quickStyle20.xml"/><Relationship Id="rId14" Type="http://schemas.openxmlformats.org/officeDocument/2006/relationships/image" Target="../media/image32.jpeg"/><Relationship Id="rId22" Type="http://schemas.openxmlformats.org/officeDocument/2006/relationships/diagramQuickStyle" Target="../diagrams/quickStyle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microsoft.com/office/2007/relationships/diagramDrawing" Target="../diagrams/drawing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openxmlformats.org/officeDocument/2006/relationships/diagramColors" Target="../diagrams/colors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diagramQuickStyle" Target="../diagrams/quickStyle24.xml"/><Relationship Id="rId5" Type="http://schemas.openxmlformats.org/officeDocument/2006/relationships/diagramQuickStyle" Target="../diagrams/quickStyle23.xml"/><Relationship Id="rId10" Type="http://schemas.openxmlformats.org/officeDocument/2006/relationships/diagramLayout" Target="../diagrams/layout24.xml"/><Relationship Id="rId4" Type="http://schemas.openxmlformats.org/officeDocument/2006/relationships/diagramLayout" Target="../diagrams/layout23.xml"/><Relationship Id="rId9" Type="http://schemas.openxmlformats.org/officeDocument/2006/relationships/diagramData" Target="../diagrams/data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36.jpeg"/><Relationship Id="rId5" Type="http://schemas.openxmlformats.org/officeDocument/2006/relationships/diagramQuickStyle" Target="../diagrams/quickStyle25.xml"/><Relationship Id="rId15" Type="http://schemas.openxmlformats.org/officeDocument/2006/relationships/image" Target="../media/image19.png"/><Relationship Id="rId10" Type="http://schemas.openxmlformats.org/officeDocument/2006/relationships/image" Target="../media/image35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34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13" Type="http://schemas.openxmlformats.org/officeDocument/2006/relationships/diagramData" Target="../diagrams/data28.xml"/><Relationship Id="rId18" Type="http://schemas.openxmlformats.org/officeDocument/2006/relationships/chart" Target="../charts/chart2.xml"/><Relationship Id="rId3" Type="http://schemas.openxmlformats.org/officeDocument/2006/relationships/diagramData" Target="../diagrams/data26.xml"/><Relationship Id="rId21" Type="http://schemas.openxmlformats.org/officeDocument/2006/relationships/diagramLayout" Target="../diagrams/layout29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17" Type="http://schemas.microsoft.com/office/2007/relationships/diagramDrawing" Target="../diagrams/drawing28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28.xml"/><Relationship Id="rId20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24" Type="http://schemas.microsoft.com/office/2007/relationships/diagramDrawing" Target="../diagrams/drawing29.xml"/><Relationship Id="rId5" Type="http://schemas.openxmlformats.org/officeDocument/2006/relationships/diagramQuickStyle" Target="../diagrams/quickStyle26.xml"/><Relationship Id="rId15" Type="http://schemas.openxmlformats.org/officeDocument/2006/relationships/diagramQuickStyle" Target="../diagrams/quickStyle28.xml"/><Relationship Id="rId23" Type="http://schemas.openxmlformats.org/officeDocument/2006/relationships/diagramColors" Target="../diagrams/colors29.xml"/><Relationship Id="rId10" Type="http://schemas.openxmlformats.org/officeDocument/2006/relationships/diagramQuickStyle" Target="../diagrams/quickStyle27.xml"/><Relationship Id="rId19" Type="http://schemas.openxmlformats.org/officeDocument/2006/relationships/chart" Target="../charts/chart3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Relationship Id="rId14" Type="http://schemas.openxmlformats.org/officeDocument/2006/relationships/diagramLayout" Target="../diagrams/layout28.xml"/><Relationship Id="rId22" Type="http://schemas.openxmlformats.org/officeDocument/2006/relationships/diagramQuickStyle" Target="../diagrams/quickStyle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38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QuickStyle" Target="../diagrams/quickStyle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diagramLayout" Target="../diagrams/layout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diagramData" Target="../diagrams/data32.xml"/><Relationship Id="rId5" Type="http://schemas.openxmlformats.org/officeDocument/2006/relationships/diagramQuickStyle" Target="../diagrams/quickStyle31.xml"/><Relationship Id="rId15" Type="http://schemas.microsoft.com/office/2007/relationships/diagramDrawing" Target="../diagrams/drawing32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39.png"/><Relationship Id="rId14" Type="http://schemas.openxmlformats.org/officeDocument/2006/relationships/diagramColors" Target="../diagrams/colors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13" Type="http://schemas.openxmlformats.org/officeDocument/2006/relationships/diagramLayout" Target="../diagrams/layout35.xml"/><Relationship Id="rId18" Type="http://schemas.openxmlformats.org/officeDocument/2006/relationships/diagramLayout" Target="../diagrams/layout36.xml"/><Relationship Id="rId26" Type="http://schemas.microsoft.com/office/2007/relationships/diagramDrawing" Target="../diagrams/drawing37.xml"/><Relationship Id="rId3" Type="http://schemas.openxmlformats.org/officeDocument/2006/relationships/diagramLayout" Target="../diagrams/layout33.xml"/><Relationship Id="rId21" Type="http://schemas.microsoft.com/office/2007/relationships/diagramDrawing" Target="../diagrams/drawing36.xml"/><Relationship Id="rId7" Type="http://schemas.openxmlformats.org/officeDocument/2006/relationships/diagramData" Target="../diagrams/data34.xml"/><Relationship Id="rId12" Type="http://schemas.openxmlformats.org/officeDocument/2006/relationships/diagramData" Target="../diagrams/data35.xml"/><Relationship Id="rId17" Type="http://schemas.openxmlformats.org/officeDocument/2006/relationships/diagramData" Target="../diagrams/data36.xml"/><Relationship Id="rId25" Type="http://schemas.openxmlformats.org/officeDocument/2006/relationships/diagramColors" Target="../diagrams/colors37.xml"/><Relationship Id="rId2" Type="http://schemas.openxmlformats.org/officeDocument/2006/relationships/diagramData" Target="../diagrams/data33.xml"/><Relationship Id="rId16" Type="http://schemas.microsoft.com/office/2007/relationships/diagramDrawing" Target="../diagrams/drawing35.xml"/><Relationship Id="rId20" Type="http://schemas.openxmlformats.org/officeDocument/2006/relationships/diagramColors" Target="../diagrams/colors36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24" Type="http://schemas.openxmlformats.org/officeDocument/2006/relationships/diagramQuickStyle" Target="../diagrams/quickStyle37.xml"/><Relationship Id="rId5" Type="http://schemas.openxmlformats.org/officeDocument/2006/relationships/diagramColors" Target="../diagrams/colors33.xml"/><Relationship Id="rId15" Type="http://schemas.openxmlformats.org/officeDocument/2006/relationships/diagramColors" Target="../diagrams/colors35.xml"/><Relationship Id="rId23" Type="http://schemas.openxmlformats.org/officeDocument/2006/relationships/diagramLayout" Target="../diagrams/layout37.xml"/><Relationship Id="rId28" Type="http://schemas.openxmlformats.org/officeDocument/2006/relationships/image" Target="../media/image41.png"/><Relationship Id="rId10" Type="http://schemas.openxmlformats.org/officeDocument/2006/relationships/diagramColors" Target="../diagrams/colors34.xml"/><Relationship Id="rId19" Type="http://schemas.openxmlformats.org/officeDocument/2006/relationships/diagramQuickStyle" Target="../diagrams/quickStyle36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Relationship Id="rId14" Type="http://schemas.openxmlformats.org/officeDocument/2006/relationships/diagramQuickStyle" Target="../diagrams/quickStyle35.xml"/><Relationship Id="rId22" Type="http://schemas.openxmlformats.org/officeDocument/2006/relationships/diagramData" Target="../diagrams/data37.xml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diagramColors" Target="../diagrams/colors38.xml"/><Relationship Id="rId18" Type="http://schemas.openxmlformats.org/officeDocument/2006/relationships/diagramLayout" Target="../diagrams/layout39.xml"/><Relationship Id="rId3" Type="http://schemas.openxmlformats.org/officeDocument/2006/relationships/image" Target="../media/image44.png"/><Relationship Id="rId21" Type="http://schemas.microsoft.com/office/2007/relationships/diagramDrawing" Target="../diagrams/drawing39.xml"/><Relationship Id="rId7" Type="http://schemas.openxmlformats.org/officeDocument/2006/relationships/image" Target="../media/image48.png"/><Relationship Id="rId12" Type="http://schemas.openxmlformats.org/officeDocument/2006/relationships/diagramQuickStyle" Target="../diagrams/quickStyle38.xml"/><Relationship Id="rId17" Type="http://schemas.openxmlformats.org/officeDocument/2006/relationships/diagramData" Target="../diagrams/data39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2.png"/><Relationship Id="rId20" Type="http://schemas.openxmlformats.org/officeDocument/2006/relationships/diagramColors" Target="../diagrams/colors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diagramLayout" Target="../diagrams/layout38.xml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diagramData" Target="../diagrams/data38.xml"/><Relationship Id="rId19" Type="http://schemas.openxmlformats.org/officeDocument/2006/relationships/diagramQuickStyle" Target="../diagrams/quickStyle39.xml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microsoft.com/office/2007/relationships/diagramDrawing" Target="../diagrams/drawing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image" Target="../media/image37.png"/><Relationship Id="rId7" Type="http://schemas.openxmlformats.org/officeDocument/2006/relationships/diagramData" Target="../diagrams/data4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microsoft.com/office/2007/relationships/diagramDrawing" Target="../diagrams/drawing40.xml"/><Relationship Id="rId5" Type="http://schemas.openxmlformats.org/officeDocument/2006/relationships/image" Target="../media/image39.png"/><Relationship Id="rId10" Type="http://schemas.openxmlformats.org/officeDocument/2006/relationships/diagramColors" Target="../diagrams/colors40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4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diagramLayout" Target="../diagrams/layout42.xml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openxmlformats.org/officeDocument/2006/relationships/diagramData" Target="../diagrams/data42.xml"/><Relationship Id="rId2" Type="http://schemas.openxmlformats.org/officeDocument/2006/relationships/notesSlide" Target="../notesSlides/notesSlide13.xml"/><Relationship Id="rId16" Type="http://schemas.microsoft.com/office/2007/relationships/diagramDrawing" Target="../diagrams/drawing4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41.xml"/><Relationship Id="rId15" Type="http://schemas.openxmlformats.org/officeDocument/2006/relationships/diagramColors" Target="../diagrams/colors42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55.png"/><Relationship Id="rId14" Type="http://schemas.openxmlformats.org/officeDocument/2006/relationships/diagramQuickStyle" Target="../diagrams/quickStyle4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7.pn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13" Type="http://schemas.openxmlformats.org/officeDocument/2006/relationships/diagramData" Target="../diagrams/data45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17" Type="http://schemas.microsoft.com/office/2007/relationships/diagramDrawing" Target="../diagrams/drawing45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5" Type="http://schemas.openxmlformats.org/officeDocument/2006/relationships/diagramQuickStyle" Target="../diagrams/quickStyle45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Relationship Id="rId14" Type="http://schemas.openxmlformats.org/officeDocument/2006/relationships/diagramLayout" Target="../diagrams/layout4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6.xml"/><Relationship Id="rId13" Type="http://schemas.openxmlformats.org/officeDocument/2006/relationships/diagramColors" Target="../diagrams/colors47.xml"/><Relationship Id="rId18" Type="http://schemas.openxmlformats.org/officeDocument/2006/relationships/diagramColors" Target="../diagrams/colors48.xml"/><Relationship Id="rId26" Type="http://schemas.openxmlformats.org/officeDocument/2006/relationships/diagramLayout" Target="../diagrams/layout50.xml"/><Relationship Id="rId3" Type="http://schemas.openxmlformats.org/officeDocument/2006/relationships/image" Target="../media/image58.wmf"/><Relationship Id="rId21" Type="http://schemas.openxmlformats.org/officeDocument/2006/relationships/diagramLayout" Target="../diagrams/layout49.xml"/><Relationship Id="rId34" Type="http://schemas.microsoft.com/office/2007/relationships/diagramDrawing" Target="../diagrams/drawing51.xml"/><Relationship Id="rId7" Type="http://schemas.openxmlformats.org/officeDocument/2006/relationships/diagramQuickStyle" Target="../diagrams/quickStyle46.xml"/><Relationship Id="rId12" Type="http://schemas.openxmlformats.org/officeDocument/2006/relationships/diagramQuickStyle" Target="../diagrams/quickStyle47.xml"/><Relationship Id="rId17" Type="http://schemas.openxmlformats.org/officeDocument/2006/relationships/diagramQuickStyle" Target="../diagrams/quickStyle48.xml"/><Relationship Id="rId25" Type="http://schemas.openxmlformats.org/officeDocument/2006/relationships/diagramData" Target="../diagrams/data50.xml"/><Relationship Id="rId33" Type="http://schemas.openxmlformats.org/officeDocument/2006/relationships/diagramColors" Target="../diagrams/colors51.xml"/><Relationship Id="rId2" Type="http://schemas.openxmlformats.org/officeDocument/2006/relationships/notesSlide" Target="../notesSlides/notesSlide15.xml"/><Relationship Id="rId16" Type="http://schemas.openxmlformats.org/officeDocument/2006/relationships/diagramLayout" Target="../diagrams/layout48.xml"/><Relationship Id="rId20" Type="http://schemas.openxmlformats.org/officeDocument/2006/relationships/diagramData" Target="../diagrams/data49.xml"/><Relationship Id="rId29" Type="http://schemas.microsoft.com/office/2007/relationships/diagramDrawing" Target="../diagrams/drawing5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6.xml"/><Relationship Id="rId11" Type="http://schemas.openxmlformats.org/officeDocument/2006/relationships/diagramLayout" Target="../diagrams/layout47.xml"/><Relationship Id="rId24" Type="http://schemas.microsoft.com/office/2007/relationships/diagramDrawing" Target="../diagrams/drawing49.xml"/><Relationship Id="rId32" Type="http://schemas.openxmlformats.org/officeDocument/2006/relationships/diagramQuickStyle" Target="../diagrams/quickStyle51.xml"/><Relationship Id="rId5" Type="http://schemas.openxmlformats.org/officeDocument/2006/relationships/diagramData" Target="../diagrams/data46.xml"/><Relationship Id="rId15" Type="http://schemas.openxmlformats.org/officeDocument/2006/relationships/diagramData" Target="../diagrams/data48.xml"/><Relationship Id="rId23" Type="http://schemas.openxmlformats.org/officeDocument/2006/relationships/diagramColors" Target="../diagrams/colors49.xml"/><Relationship Id="rId28" Type="http://schemas.openxmlformats.org/officeDocument/2006/relationships/diagramColors" Target="../diagrams/colors50.xml"/><Relationship Id="rId10" Type="http://schemas.openxmlformats.org/officeDocument/2006/relationships/diagramData" Target="../diagrams/data47.xml"/><Relationship Id="rId19" Type="http://schemas.microsoft.com/office/2007/relationships/diagramDrawing" Target="../diagrams/drawing48.xml"/><Relationship Id="rId31" Type="http://schemas.openxmlformats.org/officeDocument/2006/relationships/diagramLayout" Target="../diagrams/layout51.xml"/><Relationship Id="rId4" Type="http://schemas.openxmlformats.org/officeDocument/2006/relationships/image" Target="../media/image59.wmf"/><Relationship Id="rId9" Type="http://schemas.microsoft.com/office/2007/relationships/diagramDrawing" Target="../diagrams/drawing46.xml"/><Relationship Id="rId14" Type="http://schemas.microsoft.com/office/2007/relationships/diagramDrawing" Target="../diagrams/drawing47.xml"/><Relationship Id="rId22" Type="http://schemas.openxmlformats.org/officeDocument/2006/relationships/diagramQuickStyle" Target="../diagrams/quickStyle49.xml"/><Relationship Id="rId27" Type="http://schemas.openxmlformats.org/officeDocument/2006/relationships/diagramQuickStyle" Target="../diagrams/quickStyle50.xml"/><Relationship Id="rId30" Type="http://schemas.openxmlformats.org/officeDocument/2006/relationships/diagramData" Target="../diagrams/data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4.xml"/><Relationship Id="rId3" Type="http://schemas.openxmlformats.org/officeDocument/2006/relationships/diagramLayout" Target="../diagrams/layout53.xml"/><Relationship Id="rId7" Type="http://schemas.openxmlformats.org/officeDocument/2006/relationships/diagramData" Target="../diagrams/data54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11" Type="http://schemas.microsoft.com/office/2007/relationships/diagramDrawing" Target="../diagrams/drawing54.xml"/><Relationship Id="rId5" Type="http://schemas.openxmlformats.org/officeDocument/2006/relationships/diagramColors" Target="../diagrams/colors53.xml"/><Relationship Id="rId10" Type="http://schemas.openxmlformats.org/officeDocument/2006/relationships/diagramColors" Target="../diagrams/colors54.xml"/><Relationship Id="rId4" Type="http://schemas.openxmlformats.org/officeDocument/2006/relationships/diagramQuickStyle" Target="../diagrams/quickStyle53.xml"/><Relationship Id="rId9" Type="http://schemas.openxmlformats.org/officeDocument/2006/relationships/diagramQuickStyle" Target="../diagrams/quickStyle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61.wmf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7.xml"/><Relationship Id="rId13" Type="http://schemas.openxmlformats.org/officeDocument/2006/relationships/diagramLayout" Target="../diagrams/layout58.xml"/><Relationship Id="rId18" Type="http://schemas.openxmlformats.org/officeDocument/2006/relationships/diagramLayout" Target="../diagrams/layout59.xml"/><Relationship Id="rId3" Type="http://schemas.openxmlformats.org/officeDocument/2006/relationships/diagramLayout" Target="../diagrams/layout56.xml"/><Relationship Id="rId21" Type="http://schemas.microsoft.com/office/2007/relationships/diagramDrawing" Target="../diagrams/drawing59.xml"/><Relationship Id="rId7" Type="http://schemas.openxmlformats.org/officeDocument/2006/relationships/diagramData" Target="../diagrams/data57.xml"/><Relationship Id="rId12" Type="http://schemas.openxmlformats.org/officeDocument/2006/relationships/diagramData" Target="../diagrams/data58.xml"/><Relationship Id="rId17" Type="http://schemas.openxmlformats.org/officeDocument/2006/relationships/diagramData" Target="../diagrams/data59.xml"/><Relationship Id="rId2" Type="http://schemas.openxmlformats.org/officeDocument/2006/relationships/diagramData" Target="../diagrams/data56.xml"/><Relationship Id="rId16" Type="http://schemas.microsoft.com/office/2007/relationships/diagramDrawing" Target="../diagrams/drawing58.xml"/><Relationship Id="rId20" Type="http://schemas.openxmlformats.org/officeDocument/2006/relationships/diagramColors" Target="../diagrams/colors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11" Type="http://schemas.microsoft.com/office/2007/relationships/diagramDrawing" Target="../diagrams/drawing57.xml"/><Relationship Id="rId5" Type="http://schemas.openxmlformats.org/officeDocument/2006/relationships/diagramColors" Target="../diagrams/colors56.xml"/><Relationship Id="rId15" Type="http://schemas.openxmlformats.org/officeDocument/2006/relationships/diagramColors" Target="../diagrams/colors58.xml"/><Relationship Id="rId10" Type="http://schemas.openxmlformats.org/officeDocument/2006/relationships/diagramColors" Target="../diagrams/colors57.xml"/><Relationship Id="rId19" Type="http://schemas.openxmlformats.org/officeDocument/2006/relationships/diagramQuickStyle" Target="../diagrams/quickStyle59.xml"/><Relationship Id="rId4" Type="http://schemas.openxmlformats.org/officeDocument/2006/relationships/diagramQuickStyle" Target="../diagrams/quickStyle56.xml"/><Relationship Id="rId9" Type="http://schemas.openxmlformats.org/officeDocument/2006/relationships/diagramQuickStyle" Target="../diagrams/quickStyle57.xml"/><Relationship Id="rId14" Type="http://schemas.openxmlformats.org/officeDocument/2006/relationships/diagramQuickStyle" Target="../diagrams/quickStyle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5.xml"/><Relationship Id="rId20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19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1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17" Type="http://schemas.openxmlformats.org/officeDocument/2006/relationships/diagramColors" Target="../diagrams/colors8.xml"/><Relationship Id="rId2" Type="http://schemas.openxmlformats.org/officeDocument/2006/relationships/image" Target="../media/image13.png"/><Relationship Id="rId16" Type="http://schemas.openxmlformats.org/officeDocument/2006/relationships/diagramQuickStyle" Target="../diagrams/quickStyle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5" Type="http://schemas.openxmlformats.org/officeDocument/2006/relationships/diagramLayout" Target="../diagrams/layout8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diagramData" Target="../diagrams/data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diagramColors" Target="../diagrams/colors16.xml"/><Relationship Id="rId18" Type="http://schemas.openxmlformats.org/officeDocument/2006/relationships/diagramColors" Target="../diagrams/colors17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12" Type="http://schemas.openxmlformats.org/officeDocument/2006/relationships/diagramQuickStyle" Target="../diagrams/quickStyle16.xml"/><Relationship Id="rId17" Type="http://schemas.openxmlformats.org/officeDocument/2006/relationships/diagramQuickStyle" Target="../diagrams/quickStyle17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1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5.xml"/><Relationship Id="rId11" Type="http://schemas.openxmlformats.org/officeDocument/2006/relationships/diagramLayout" Target="../diagrams/layout16.xml"/><Relationship Id="rId5" Type="http://schemas.openxmlformats.org/officeDocument/2006/relationships/diagramData" Target="../diagrams/data15.xml"/><Relationship Id="rId15" Type="http://schemas.openxmlformats.org/officeDocument/2006/relationships/diagramData" Target="../diagrams/data17.xml"/><Relationship Id="rId10" Type="http://schemas.openxmlformats.org/officeDocument/2006/relationships/diagramData" Target="../diagrams/data16.xml"/><Relationship Id="rId19" Type="http://schemas.microsoft.com/office/2007/relationships/diagramDrawing" Target="../diagrams/drawing17.xml"/><Relationship Id="rId4" Type="http://schemas.openxmlformats.org/officeDocument/2006/relationships/image" Target="../media/image25.png"/><Relationship Id="rId9" Type="http://schemas.microsoft.com/office/2007/relationships/diagramDrawing" Target="../diagrams/drawing15.xml"/><Relationship Id="rId14" Type="http://schemas.microsoft.com/office/2007/relationships/diagramDrawing" Target="../diagrams/drawing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362200"/>
            <a:ext cx="6400800" cy="129540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/>
              <a:t>MediaScope</a:t>
            </a:r>
            <a:r>
              <a:rPr lang="en-US" b="1" dirty="0" smtClean="0"/>
              <a:t>: </a:t>
            </a:r>
            <a:r>
              <a:rPr lang="en-US" dirty="0" smtClean="0"/>
              <a:t>Selective On-Demand Media Retrieval from Mobile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57600"/>
            <a:ext cx="6934200" cy="66675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err="1" smtClean="0"/>
              <a:t>Yurong</a:t>
            </a:r>
            <a:r>
              <a:rPr lang="en-US" dirty="0" smtClean="0"/>
              <a:t> Jiang, </a:t>
            </a:r>
            <a:r>
              <a:rPr lang="en-US" b="1" dirty="0" smtClean="0"/>
              <a:t>Xing </a:t>
            </a:r>
            <a:r>
              <a:rPr lang="en-US" b="1" dirty="0" err="1" smtClean="0"/>
              <a:t>Xu</a:t>
            </a:r>
            <a:r>
              <a:rPr lang="en-US" dirty="0" smtClean="0"/>
              <a:t>, Peter </a:t>
            </a:r>
            <a:r>
              <a:rPr lang="en-US" dirty="0" err="1" smtClean="0"/>
              <a:t>Terlecky</a:t>
            </a:r>
            <a:r>
              <a:rPr lang="en-US" dirty="0" smtClean="0"/>
              <a:t>, </a:t>
            </a:r>
          </a:p>
          <a:p>
            <a:pPr algn="ctr"/>
            <a:r>
              <a:rPr lang="en-US" dirty="0" err="1" smtClean="0"/>
              <a:t>Tarek</a:t>
            </a:r>
            <a:r>
              <a:rPr lang="en-US" dirty="0" smtClean="0"/>
              <a:t> </a:t>
            </a:r>
            <a:r>
              <a:rPr lang="en-US" dirty="0" err="1" smtClean="0"/>
              <a:t>Abdelzaher</a:t>
            </a:r>
            <a:r>
              <a:rPr lang="en-US" dirty="0" smtClean="0"/>
              <a:t>, </a:t>
            </a:r>
            <a:r>
              <a:rPr lang="en-US" dirty="0" err="1" smtClean="0"/>
              <a:t>Amotz</a:t>
            </a:r>
            <a:r>
              <a:rPr lang="en-US" dirty="0" smtClean="0"/>
              <a:t> Bar-</a:t>
            </a:r>
            <a:r>
              <a:rPr lang="en-US" dirty="0" err="1" smtClean="0"/>
              <a:t>Noy</a:t>
            </a:r>
            <a:r>
              <a:rPr lang="en-US" dirty="0" smtClean="0"/>
              <a:t>, </a:t>
            </a:r>
            <a:r>
              <a:rPr lang="en-US" dirty="0" err="1" smtClean="0"/>
              <a:t>Ramesh</a:t>
            </a:r>
            <a:r>
              <a:rPr lang="en-US" dirty="0" smtClean="0"/>
              <a:t> </a:t>
            </a:r>
            <a:r>
              <a:rPr lang="en-US" dirty="0" err="1" smtClean="0"/>
              <a:t>Govindan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943600"/>
            <a:ext cx="2743200" cy="9144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6065520"/>
            <a:ext cx="3499792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50280"/>
            <a:ext cx="1438657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24800" y="5903893"/>
            <a:ext cx="1371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ko-KR" sz="2800" b="1" dirty="0" smtClean="0">
                <a:latin typeface="+mj-lt"/>
                <a:cs typeface="Calibri"/>
              </a:rPr>
              <a:t>IPSN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ko-KR" sz="2800" b="1" dirty="0" smtClean="0">
                <a:latin typeface="+mj-lt"/>
                <a:cs typeface="Calibri"/>
              </a:rPr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33400" y="3200400"/>
            <a:ext cx="8153400" cy="2895600"/>
          </a:xfrm>
          <a:prstGeom prst="roundRect">
            <a:avLst>
              <a:gd name="adj" fmla="val 88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09800" y="5105400"/>
            <a:ext cx="6248400" cy="923330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	Img3 = {   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Loc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{Philly, USA},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Time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2013-0408T09:00:00},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Visual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Feature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{0, 7, 0, 3, … }}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9800" y="4191000"/>
            <a:ext cx="6248400" cy="923330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	Img2 = {   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Loc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{L.A., USA},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Time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2013-0316T10:00:00},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Visual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Feature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{1, 2, 0, 4, … }}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3267670"/>
            <a:ext cx="6248400" cy="923330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	Img1 = {	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Loc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{Beijing, China},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Time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2012-0716T19:20:30},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		Visual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Feature</a:t>
            </a:r>
            <a:r>
              <a:rPr lang="en-US" dirty="0" smtClean="0">
                <a:solidFill>
                  <a:schemeClr val="tx1"/>
                </a:solidFill>
                <a:latin typeface="Baskerville Old Face" pitchFamily="18" charset="0"/>
              </a:rPr>
              <a:t> = {0, 3, 2, 5, … }}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Search – on Image Feature Space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Chrysanthemu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3352800"/>
            <a:ext cx="609600" cy="457200"/>
          </a:xfrm>
          <a:prstGeom prst="rect">
            <a:avLst/>
          </a:prstGeom>
        </p:spPr>
      </p:pic>
      <p:pic>
        <p:nvPicPr>
          <p:cNvPr id="9" name="Picture 8" descr="Dese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4303931"/>
            <a:ext cx="609600" cy="457200"/>
          </a:xfrm>
          <a:prstGeom prst="rect">
            <a:avLst/>
          </a:prstGeom>
        </p:spPr>
      </p:pic>
      <p:pic>
        <p:nvPicPr>
          <p:cNvPr id="10" name="Picture 9" descr="Hydrangea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0" y="5181600"/>
            <a:ext cx="609600" cy="457200"/>
          </a:xfrm>
          <a:prstGeom prst="rect">
            <a:avLst/>
          </a:prstGeom>
        </p:spPr>
      </p:pic>
      <p:pic>
        <p:nvPicPr>
          <p:cNvPr id="7" name="Picture 9" descr="C:\Users\Xing\Desktop\motudo_mobile_phone_with_big_scree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3886200"/>
            <a:ext cx="761999" cy="1444546"/>
          </a:xfrm>
          <a:prstGeom prst="rect">
            <a:avLst/>
          </a:prstGeom>
          <a:noFill/>
        </p:spPr>
      </p:pic>
      <p:graphicFrame>
        <p:nvGraphicFramePr>
          <p:cNvPr id="16" name="Diagram 15"/>
          <p:cNvGraphicFramePr/>
          <p:nvPr/>
        </p:nvGraphicFramePr>
        <p:xfrm>
          <a:off x="533400" y="1143000"/>
          <a:ext cx="81534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2" name="Picture 21" descr="Chrysanthemu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799" y="4191000"/>
            <a:ext cx="304800" cy="228600"/>
          </a:xfrm>
          <a:prstGeom prst="rect">
            <a:avLst/>
          </a:prstGeom>
        </p:spPr>
      </p:pic>
      <p:pic>
        <p:nvPicPr>
          <p:cNvPr id="23" name="Picture 22" descr="Dese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799" y="4495800"/>
            <a:ext cx="304800" cy="228600"/>
          </a:xfrm>
          <a:prstGeom prst="rect">
            <a:avLst/>
          </a:prstGeom>
        </p:spPr>
      </p:pic>
      <p:pic>
        <p:nvPicPr>
          <p:cNvPr id="24" name="Picture 23" descr="Hydrangea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799" y="4800600"/>
            <a:ext cx="304800" cy="228600"/>
          </a:xfrm>
          <a:prstGeom prst="rect">
            <a:avLst/>
          </a:prstGeom>
        </p:spPr>
      </p:pic>
      <p:pic>
        <p:nvPicPr>
          <p:cNvPr id="28" name="Picture 27" descr="Penguins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599" y="4191000"/>
            <a:ext cx="304800" cy="228600"/>
          </a:xfrm>
          <a:prstGeom prst="rect">
            <a:avLst/>
          </a:prstGeom>
        </p:spPr>
      </p:pic>
      <p:pic>
        <p:nvPicPr>
          <p:cNvPr id="29" name="Picture 28" descr="Tulips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99" y="4495800"/>
            <a:ext cx="304800" cy="228600"/>
          </a:xfrm>
          <a:prstGeom prst="rect">
            <a:avLst/>
          </a:prstGeom>
        </p:spPr>
      </p:pic>
      <p:pic>
        <p:nvPicPr>
          <p:cNvPr id="30" name="Picture 29" descr="Koala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1599" y="4800600"/>
            <a:ext cx="304800" cy="228600"/>
          </a:xfrm>
          <a:prstGeom prst="rect">
            <a:avLst/>
          </a:prstGeom>
        </p:spPr>
      </p:pic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6" name="Diagram 25"/>
          <p:cNvGraphicFramePr/>
          <p:nvPr/>
        </p:nvGraphicFramePr>
        <p:xfrm>
          <a:off x="533400" y="1676400"/>
          <a:ext cx="81534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1" name="Rectangle 30"/>
          <p:cNvSpPr/>
          <p:nvPr/>
        </p:nvSpPr>
        <p:spPr>
          <a:xfrm>
            <a:off x="4038600" y="3352800"/>
            <a:ext cx="31242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14800" y="5181600"/>
            <a:ext cx="31242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038600" y="3886200"/>
            <a:ext cx="31242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38600" y="4800600"/>
            <a:ext cx="31242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38600" y="5715000"/>
            <a:ext cx="31242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14800" y="4267200"/>
            <a:ext cx="31242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5" presetClass="emph" presetSubtype="0" repeatCount="3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3" grpId="0" animBg="1"/>
      <p:bldP spid="12" grpId="0" animBg="1"/>
      <p:bldP spid="11" grpId="0" animBg="1"/>
      <p:bldGraphic spid="16" grpId="0">
        <p:bldAsOne/>
      </p:bldGraphic>
      <p:bldGraphic spid="26" grpId="1">
        <p:bldAsOne/>
      </p:bldGraphic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533400" y="1371600"/>
          <a:ext cx="4876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Similarity on Feature Vectors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Chrysanthemum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" y="1676400"/>
            <a:ext cx="685800" cy="457200"/>
          </a:xfrm>
          <a:prstGeom prst="rect">
            <a:avLst/>
          </a:prstGeom>
        </p:spPr>
      </p:pic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V="1">
            <a:off x="6858000" y="2209800"/>
            <a:ext cx="0" cy="2514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715000" y="3733800"/>
            <a:ext cx="31242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867400" y="3171463"/>
            <a:ext cx="1590554" cy="14767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7" name="Cube 66"/>
          <p:cNvSpPr/>
          <p:nvPr/>
        </p:nvSpPr>
        <p:spPr>
          <a:xfrm>
            <a:off x="6629400" y="3200400"/>
            <a:ext cx="1447800" cy="762000"/>
          </a:xfrm>
          <a:prstGeom prst="cube">
            <a:avLst>
              <a:gd name="adj" fmla="val 29566"/>
            </a:avLst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802880" y="3368040"/>
            <a:ext cx="91440" cy="9144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67" grpId="0" animBg="1"/>
      <p:bldP spid="60" grpId="0" animBg="1"/>
      <p:bldP spid="6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>
            <a:off x="885825" y="3200400"/>
            <a:ext cx="6172200" cy="533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Medusa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/>
                </a:solidFill>
              </a:rPr>
              <a:t>MediaScope</a:t>
            </a:r>
            <a:r>
              <a:rPr lang="en-US" dirty="0" smtClean="0"/>
              <a:t> System Overview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5" name="Rounded Rectangle 64"/>
          <p:cNvSpPr/>
          <p:nvPr/>
        </p:nvSpPr>
        <p:spPr>
          <a:xfrm>
            <a:off x="885825" y="1219200"/>
            <a:ext cx="6154736" cy="1600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MSCloud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6" name="Picture 3" descr="C:\Users\Xing\Desktop\database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868487" y="1447800"/>
            <a:ext cx="1227138" cy="1227138"/>
          </a:xfrm>
          <a:prstGeom prst="rect">
            <a:avLst/>
          </a:prstGeom>
          <a:noFill/>
        </p:spPr>
      </p:pic>
      <p:sp>
        <p:nvSpPr>
          <p:cNvPr id="67" name="TextBox 66"/>
          <p:cNvSpPr txBox="1"/>
          <p:nvPr/>
        </p:nvSpPr>
        <p:spPr>
          <a:xfrm>
            <a:off x="4772025" y="2514600"/>
            <a:ext cx="131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MSCloudQ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00225" y="2514600"/>
            <a:ext cx="146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MSCloudDB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0" name="Picture 2" descr="C:\Users\Xing\Desktop\server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26571" y="1481328"/>
            <a:ext cx="1156716" cy="116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Rounded Rectangle 70"/>
          <p:cNvSpPr/>
          <p:nvPr/>
        </p:nvSpPr>
        <p:spPr>
          <a:xfrm>
            <a:off x="885825" y="4419600"/>
            <a:ext cx="6172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MSMobile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2" name="Picture 8" descr="C:\Users\Xing\Desktop\upload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20793" y="4557931"/>
            <a:ext cx="1157069" cy="1157069"/>
          </a:xfrm>
          <a:prstGeom prst="rect">
            <a:avLst/>
          </a:prstGeom>
          <a:noFill/>
        </p:spPr>
      </p:pic>
      <p:sp>
        <p:nvSpPr>
          <p:cNvPr id="73" name="TextBox 72"/>
          <p:cNvSpPr txBox="1"/>
          <p:nvPr/>
        </p:nvSpPr>
        <p:spPr>
          <a:xfrm>
            <a:off x="4772025" y="54496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Uploader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76425" y="54496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Feature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Extractor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5" name="Picture 4" descr="C:\Users\Xing\Desktop\cpu.jp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981200" y="4495800"/>
            <a:ext cx="1135063" cy="113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6" name="Picture 4" descr="C:\Users\Xing\Desktop\Smartphone.png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457200" y="4219575"/>
            <a:ext cx="1038225" cy="1038225"/>
          </a:xfrm>
          <a:prstGeom prst="rect">
            <a:avLst/>
          </a:prstGeom>
          <a:noFill/>
        </p:spPr>
      </p:pic>
      <p:cxnSp>
        <p:nvCxnSpPr>
          <p:cNvPr id="77" name="Straight Arrow Connector 76"/>
          <p:cNvCxnSpPr>
            <a:stCxn id="75" idx="0"/>
            <a:endCxn id="68" idx="2"/>
          </p:cNvCxnSpPr>
          <p:nvPr/>
        </p:nvCxnSpPr>
        <p:spPr>
          <a:xfrm flipH="1" flipV="1">
            <a:off x="2532857" y="2883932"/>
            <a:ext cx="15875" cy="1611868"/>
          </a:xfrm>
          <a:prstGeom prst="straightConnector1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8" idx="1"/>
            <a:endCxn id="70" idx="3"/>
          </p:cNvCxnSpPr>
          <p:nvPr/>
        </p:nvCxnSpPr>
        <p:spPr>
          <a:xfrm flipH="1">
            <a:off x="5983287" y="1687513"/>
            <a:ext cx="1538288" cy="37801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0" idx="1"/>
            <a:endCxn id="66" idx="3"/>
          </p:cNvCxnSpPr>
          <p:nvPr/>
        </p:nvCxnSpPr>
        <p:spPr>
          <a:xfrm flipH="1" flipV="1">
            <a:off x="3095625" y="2061369"/>
            <a:ext cx="1730946" cy="415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0" idx="1"/>
            <a:endCxn id="72" idx="1"/>
          </p:cNvCxnSpPr>
          <p:nvPr/>
        </p:nvCxnSpPr>
        <p:spPr>
          <a:xfrm flipH="1">
            <a:off x="4820793" y="2065528"/>
            <a:ext cx="5778" cy="3070938"/>
          </a:xfrm>
          <a:prstGeom prst="straightConnector1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2" idx="3"/>
            <a:endCxn id="70" idx="3"/>
          </p:cNvCxnSpPr>
          <p:nvPr/>
        </p:nvCxnSpPr>
        <p:spPr>
          <a:xfrm flipV="1">
            <a:off x="5977862" y="2065528"/>
            <a:ext cx="5425" cy="3070938"/>
          </a:xfrm>
          <a:prstGeom prst="straightConnector1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Action Button: Home 96">
            <a:hlinkClick r:id="" action="ppaction://hlinkshowjump?jump=firstslide" highlightClick="1"/>
          </p:cNvPr>
          <p:cNvSpPr/>
          <p:nvPr/>
        </p:nvSpPr>
        <p:spPr>
          <a:xfrm>
            <a:off x="4876800" y="2895600"/>
            <a:ext cx="304800" cy="3048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Action Button: Home 97">
            <a:hlinkClick r:id="" action="ppaction://hlinkshowjump?jump=firstslide" highlightClick="1"/>
          </p:cNvPr>
          <p:cNvSpPr/>
          <p:nvPr/>
        </p:nvSpPr>
        <p:spPr>
          <a:xfrm>
            <a:off x="4876800" y="3429000"/>
            <a:ext cx="304800" cy="3048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Action Button: Movie 98">
            <a:hlinkClick r:id="" action="ppaction://noaction" highlightClick="1"/>
          </p:cNvPr>
          <p:cNvSpPr/>
          <p:nvPr/>
        </p:nvSpPr>
        <p:spPr>
          <a:xfrm>
            <a:off x="4876800" y="3962400"/>
            <a:ext cx="304800" cy="304800"/>
          </a:xfrm>
          <a:prstGeom prst="actionButtonMovi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Action Button: Home 99">
            <a:hlinkClick r:id="" action="ppaction://hlinkshowjump?jump=firstslide" highlightClick="1"/>
          </p:cNvPr>
          <p:cNvSpPr/>
          <p:nvPr/>
        </p:nvSpPr>
        <p:spPr>
          <a:xfrm>
            <a:off x="6096000" y="2895600"/>
            <a:ext cx="304800" cy="304800"/>
          </a:xfrm>
          <a:prstGeom prst="actionButtonHome">
            <a:avLst/>
          </a:prstGeom>
          <a:solidFill>
            <a:schemeClr val="accent1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Action Button: Home 100">
            <a:hlinkClick r:id="" action="ppaction://hlinkshowjump?jump=firstslide" highlightClick="1"/>
          </p:cNvPr>
          <p:cNvSpPr/>
          <p:nvPr/>
        </p:nvSpPr>
        <p:spPr>
          <a:xfrm>
            <a:off x="6096000" y="3429000"/>
            <a:ext cx="304800" cy="304800"/>
          </a:xfrm>
          <a:prstGeom prst="actionButtonHome">
            <a:avLst/>
          </a:prstGeom>
          <a:solidFill>
            <a:schemeClr val="accent1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Action Button: Movie 101">
            <a:hlinkClick r:id="" action="ppaction://noaction" highlightClick="1"/>
          </p:cNvPr>
          <p:cNvSpPr/>
          <p:nvPr/>
        </p:nvSpPr>
        <p:spPr>
          <a:xfrm>
            <a:off x="6096000" y="3962400"/>
            <a:ext cx="304800" cy="304800"/>
          </a:xfrm>
          <a:prstGeom prst="actionButtonMovie">
            <a:avLst/>
          </a:prstGeom>
          <a:solidFill>
            <a:schemeClr val="accent1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C:\Users\Xing\Desktop\server-blades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1066800"/>
            <a:ext cx="762000" cy="914400"/>
          </a:xfrm>
          <a:prstGeom prst="rect">
            <a:avLst/>
          </a:prstGeom>
          <a:noFill/>
        </p:spPr>
      </p:pic>
      <p:sp>
        <p:nvSpPr>
          <p:cNvPr id="103" name="Action Button: Home 102">
            <a:hlinkClick r:id="" action="ppaction://hlinkshowjump?jump=firstslide" highlightClick="1"/>
          </p:cNvPr>
          <p:cNvSpPr/>
          <p:nvPr/>
        </p:nvSpPr>
        <p:spPr>
          <a:xfrm>
            <a:off x="3429000" y="1676400"/>
            <a:ext cx="304800" cy="3048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Action Button: Home 103">
            <a:hlinkClick r:id="" action="ppaction://hlinkshowjump?jump=firstslide" highlightClick="1"/>
          </p:cNvPr>
          <p:cNvSpPr/>
          <p:nvPr/>
        </p:nvSpPr>
        <p:spPr>
          <a:xfrm>
            <a:off x="3810000" y="1676400"/>
            <a:ext cx="304800" cy="3048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Action Button: Movie 104">
            <a:hlinkClick r:id="" action="ppaction://noaction" highlightClick="1"/>
          </p:cNvPr>
          <p:cNvSpPr/>
          <p:nvPr/>
        </p:nvSpPr>
        <p:spPr>
          <a:xfrm>
            <a:off x="4191000" y="1676400"/>
            <a:ext cx="304800" cy="304800"/>
          </a:xfrm>
          <a:prstGeom prst="actionButtonMovi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6" name="Picture 4" descr="C:\Users\Xing\Desktop\Smartphone.png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7038975" y="4219575"/>
            <a:ext cx="1038225" cy="1038225"/>
          </a:xfrm>
          <a:prstGeom prst="rect">
            <a:avLst/>
          </a:prstGeom>
          <a:noFill/>
        </p:spPr>
      </p:pic>
      <p:pic>
        <p:nvPicPr>
          <p:cNvPr id="107" name="Picture 4" descr="C:\Users\Xing\Desktop\Smartphone.png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7877175" y="4219575"/>
            <a:ext cx="1038225" cy="1038225"/>
          </a:xfrm>
          <a:prstGeom prst="rect">
            <a:avLst/>
          </a:prstGeom>
          <a:noFill/>
        </p:spPr>
      </p:pic>
      <p:pic>
        <p:nvPicPr>
          <p:cNvPr id="108" name="Picture 4" descr="C:\Users\Xing\Desktop\Smartphone.png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7038975" y="5286375"/>
            <a:ext cx="1038225" cy="1038225"/>
          </a:xfrm>
          <a:prstGeom prst="rect">
            <a:avLst/>
          </a:prstGeom>
          <a:noFill/>
        </p:spPr>
      </p:pic>
      <p:pic>
        <p:nvPicPr>
          <p:cNvPr id="109" name="Picture 4" descr="C:\Users\Xing\Desktop\Smartphone.png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7877175" y="5286375"/>
            <a:ext cx="1038225" cy="1038225"/>
          </a:xfrm>
          <a:prstGeom prst="rect">
            <a:avLst/>
          </a:prstGeom>
          <a:noFill/>
        </p:spPr>
      </p:pic>
      <p:sp>
        <p:nvSpPr>
          <p:cNvPr id="110" name="Action Button: Home 109">
            <a:hlinkClick r:id="" action="ppaction://hlinkshowjump?jump=firstslide" highlightClick="1"/>
          </p:cNvPr>
          <p:cNvSpPr/>
          <p:nvPr/>
        </p:nvSpPr>
        <p:spPr>
          <a:xfrm>
            <a:off x="2133600" y="3124200"/>
            <a:ext cx="304800" cy="304800"/>
          </a:xfrm>
          <a:prstGeom prst="actionButtonHo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2286000" y="3505200"/>
            <a:ext cx="0" cy="609600"/>
          </a:xfrm>
          <a:prstGeom prst="line">
            <a:avLst/>
          </a:prstGeom>
          <a:ln w="34925" cap="rnd">
            <a:prstDash val="sysDot"/>
            <a:bevel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C:\Users\Xing\Desktop\User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21575" y="1219200"/>
            <a:ext cx="936625" cy="936625"/>
          </a:xfrm>
          <a:prstGeom prst="rect">
            <a:avLst/>
          </a:prstGeom>
          <a:noFill/>
        </p:spPr>
      </p:pic>
      <p:pic>
        <p:nvPicPr>
          <p:cNvPr id="39" name="Picture 38" descr="C:\Users\Xing\Desktop\custom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76616" y="1219200"/>
            <a:ext cx="938784" cy="938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5" grpId="0" animBg="1"/>
      <p:bldP spid="67" grpId="0"/>
      <p:bldP spid="67" grpId="1"/>
      <p:bldP spid="68" grpId="0"/>
      <p:bldP spid="71" grpId="0" animBg="1"/>
      <p:bldP spid="73" grpId="0"/>
      <p:bldP spid="74" grpId="0"/>
      <p:bldP spid="74" grpId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10" grpId="0" animBg="1"/>
      <p:bldP spid="1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MSMobile</a:t>
            </a:r>
            <a:r>
              <a:rPr lang="en-US" dirty="0" smtClean="0"/>
              <a:t> - Feature Extractor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533400" y="1219200"/>
          <a:ext cx="8153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533400" y="2438400"/>
          <a:ext cx="81534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4724400" y="4267200"/>
            <a:ext cx="304800" cy="609600"/>
          </a:xfrm>
          <a:prstGeom prst="line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153400" y="3581400"/>
            <a:ext cx="461665" cy="21219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 smtClean="0"/>
              <a:t>Error Rate (%)</a:t>
            </a:r>
            <a:endParaRPr lang="en-US" b="1" dirty="0"/>
          </a:p>
        </p:txBody>
      </p:sp>
      <p:graphicFrame>
        <p:nvGraphicFramePr>
          <p:cNvPr id="14" name="Chart 13"/>
          <p:cNvGraphicFramePr/>
          <p:nvPr/>
        </p:nvGraphicFramePr>
        <p:xfrm>
          <a:off x="152400" y="3657600"/>
          <a:ext cx="7772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Chart 23"/>
          <p:cNvGraphicFramePr/>
          <p:nvPr/>
        </p:nvGraphicFramePr>
        <p:xfrm>
          <a:off x="152400" y="3657600"/>
          <a:ext cx="8153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19" name="Diagram 18"/>
          <p:cNvGraphicFramePr/>
          <p:nvPr/>
        </p:nvGraphicFramePr>
        <p:xfrm>
          <a:off x="4114800" y="3429000"/>
          <a:ext cx="20574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P spid="17" grpId="0"/>
      <p:bldGraphic spid="14" grpId="0">
        <p:bldAsOne/>
      </p:bldGraphic>
      <p:bldGraphic spid="14" grpId="1">
        <p:bldAsOne/>
      </p:bldGraphic>
      <p:bldGraphic spid="24" grpId="0">
        <p:bldAsOne/>
      </p:bldGraphic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Geometric Queries in </a:t>
            </a:r>
            <a:r>
              <a:rPr lang="en-US" b="1" dirty="0" err="1" smtClean="0"/>
              <a:t>MediaScope</a:t>
            </a:r>
            <a:endParaRPr lang="en-US" b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609600" y="1371600"/>
          <a:ext cx="8001000" cy="3962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6999"/>
                <a:gridCol w="2667001"/>
                <a:gridCol w="266700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Top-K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Spanner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Cluster Representative</a:t>
                      </a:r>
                    </a:p>
                  </a:txBody>
                  <a:tcPr anchor="ctr"/>
                </a:tc>
              </a:tr>
              <a:tr h="17526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max(</a:t>
                      </a:r>
                      <a:r>
                        <a:rPr lang="en-US" b="1" dirty="0" err="1" smtClean="0"/>
                        <a:t>Sim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i="1" baseline="0" dirty="0" smtClean="0"/>
                        <a:t>x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i="1" baseline="0" dirty="0" smtClean="0"/>
                        <a:t>query</a:t>
                      </a:r>
                      <a:r>
                        <a:rPr lang="en-US" baseline="0" dirty="0" smtClean="0"/>
                        <a:t>))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min(max(</a:t>
                      </a:r>
                      <a:r>
                        <a:rPr lang="en-US" b="1" dirty="0" err="1" smtClean="0"/>
                        <a:t>Sim</a:t>
                      </a:r>
                      <a:r>
                        <a:rPr lang="en-US" dirty="0" smtClean="0"/>
                        <a:t>(</a:t>
                      </a:r>
                      <a:r>
                        <a:rPr lang="en-US" i="1" dirty="0" smtClean="0"/>
                        <a:t>x1</a:t>
                      </a:r>
                      <a:r>
                        <a:rPr lang="en-US" dirty="0" smtClean="0"/>
                        <a:t>, </a:t>
                      </a:r>
                      <a:r>
                        <a:rPr lang="en-US" i="1" dirty="0" smtClean="0"/>
                        <a:t>x2</a:t>
                      </a:r>
                      <a:r>
                        <a:rPr lang="en-US" dirty="0" smtClean="0"/>
                        <a:t>))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Clustering</a:t>
                      </a:r>
                      <a:r>
                        <a:rPr lang="en-US" dirty="0" smtClean="0">
                          <a:sym typeface="Wingdings" pitchFamily="2" charset="2"/>
                        </a:rPr>
                        <a:t></a:t>
                      </a:r>
                    </a:p>
                    <a:p>
                      <a:pPr algn="ctr"/>
                      <a:r>
                        <a:rPr lang="en-US" dirty="0" smtClean="0">
                          <a:sym typeface="Wingdings" pitchFamily="2" charset="2"/>
                        </a:rPr>
                        <a:t>max(</a:t>
                      </a:r>
                      <a:r>
                        <a:rPr lang="en-US" b="1" dirty="0" err="1" smtClean="0">
                          <a:sym typeface="Wingdings" pitchFamily="2" charset="2"/>
                        </a:rPr>
                        <a:t>Sim</a:t>
                      </a:r>
                      <a:r>
                        <a:rPr lang="en-US" baseline="0" dirty="0" smtClean="0">
                          <a:sym typeface="Wingdings" pitchFamily="2" charset="2"/>
                        </a:rPr>
                        <a:t>(</a:t>
                      </a:r>
                      <a:r>
                        <a:rPr lang="en-US" i="1" baseline="0" dirty="0" smtClean="0">
                          <a:sym typeface="Wingdings" pitchFamily="2" charset="2"/>
                        </a:rPr>
                        <a:t>x</a:t>
                      </a:r>
                      <a:r>
                        <a:rPr lang="en-US" baseline="0" dirty="0" smtClean="0">
                          <a:sym typeface="Wingdings" pitchFamily="2" charset="2"/>
                        </a:rPr>
                        <a:t>, </a:t>
                      </a:r>
                      <a:r>
                        <a:rPr lang="en-US" i="1" baseline="0" dirty="0" smtClean="0">
                          <a:sym typeface="Wingdings" pitchFamily="2" charset="2"/>
                        </a:rPr>
                        <a:t>center</a:t>
                      </a:r>
                      <a:r>
                        <a:rPr lang="en-US" baseline="0" dirty="0" smtClean="0">
                          <a:sym typeface="Wingdings" pitchFamily="2" charset="2"/>
                        </a:rPr>
                        <a:t>))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O(V </a:t>
                      </a:r>
                      <a:r>
                        <a:rPr lang="en-US" dirty="0" err="1" smtClean="0"/>
                        <a:t>logV</a:t>
                      </a:r>
                      <a:r>
                        <a:rPr lang="en-US" dirty="0" smtClean="0"/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O(V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O(IV)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2209800"/>
            <a:ext cx="26670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>
          <a:xfrm>
            <a:off x="1905000" y="3048000"/>
            <a:ext cx="76200" cy="762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09800" y="3200400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2219325"/>
            <a:ext cx="26670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/>
          <p:cNvSpPr/>
          <p:nvPr/>
        </p:nvSpPr>
        <p:spPr>
          <a:xfrm>
            <a:off x="6477000" y="252412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848600" y="267652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29400" y="351472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772400" y="351472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96000" y="2295525"/>
            <a:ext cx="685800" cy="8382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7600" y="2371725"/>
            <a:ext cx="990600" cy="6096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48400" y="3286125"/>
            <a:ext cx="685800" cy="5334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315200" y="3133725"/>
            <a:ext cx="990600" cy="6858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2209800"/>
            <a:ext cx="26670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Oval 52"/>
          <p:cNvSpPr/>
          <p:nvPr/>
        </p:nvSpPr>
        <p:spPr>
          <a:xfrm>
            <a:off x="3810000" y="349567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581400" y="258127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410200" y="357187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562600" y="2581275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38400" y="3505200"/>
            <a:ext cx="76200" cy="76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0080" y="4038600"/>
            <a:ext cx="7952232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91840" y="4038600"/>
            <a:ext cx="5300472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61888" y="4038600"/>
            <a:ext cx="2606040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609600" y="5486400"/>
            <a:ext cx="8001000" cy="762000"/>
            <a:chOff x="0" y="2590800"/>
            <a:chExt cx="8153400" cy="477303"/>
          </a:xfrm>
        </p:grpSpPr>
        <p:sp>
          <p:nvSpPr>
            <p:cNvPr id="33" name="Rounded Rectangle 32"/>
            <p:cNvSpPr/>
            <p:nvPr/>
          </p:nvSpPr>
          <p:spPr>
            <a:xfrm>
              <a:off x="0" y="2590800"/>
              <a:ext cx="8153400" cy="47730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23300" y="2614100"/>
              <a:ext cx="8106800" cy="430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i="0" kern="1200" dirty="0" smtClean="0">
                  <a:solidFill>
                    <a:schemeClr val="tx1"/>
                  </a:solidFill>
                </a:rPr>
                <a:t>Similar </a:t>
              </a:r>
              <a:r>
                <a:rPr lang="en-US" sz="2000" i="1" kern="1200" dirty="0" smtClean="0">
                  <a:solidFill>
                    <a:schemeClr val="tx1"/>
                  </a:solidFill>
                </a:rPr>
                <a:t>x1</a:t>
              </a:r>
              <a:r>
                <a:rPr lang="en-US" sz="2000" i="0" kern="12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kern="1200" dirty="0" smtClean="0">
                  <a:solidFill>
                    <a:schemeClr val="tx1"/>
                  </a:solidFill>
                </a:rPr>
                <a:t>x2</a:t>
              </a:r>
              <a:r>
                <a:rPr lang="en-US" sz="2000" i="0" kern="1200" dirty="0" smtClean="0">
                  <a:solidFill>
                    <a:schemeClr val="tx1"/>
                  </a:solidFill>
                </a:rPr>
                <a:t> </a:t>
              </a:r>
              <a:r>
                <a:rPr lang="en-US" sz="2000" i="0" kern="1200" dirty="0" smtClean="0">
                  <a:solidFill>
                    <a:schemeClr val="tx1"/>
                  </a:solidFill>
                  <a:sym typeface="Wingdings" pitchFamily="2" charset="2"/>
                </a:rPr>
                <a:t> Greater </a:t>
              </a:r>
              <a:r>
                <a:rPr lang="en-US" sz="2000" b="1" i="0" kern="1200" dirty="0" err="1" smtClean="0">
                  <a:solidFill>
                    <a:schemeClr val="tx1"/>
                  </a:solidFill>
                </a:rPr>
                <a:t>Sim</a:t>
              </a:r>
              <a:r>
                <a:rPr lang="en-US" sz="2000" b="0" i="0" kern="1200" dirty="0" smtClean="0">
                  <a:solidFill>
                    <a:schemeClr val="tx1"/>
                  </a:solidFill>
                </a:rPr>
                <a:t>(</a:t>
              </a:r>
              <a:r>
                <a:rPr lang="en-US" sz="2000" b="0" i="1" kern="1200" dirty="0" smtClean="0">
                  <a:solidFill>
                    <a:schemeClr val="tx1"/>
                  </a:solidFill>
                </a:rPr>
                <a:t>x1</a:t>
              </a:r>
              <a:r>
                <a:rPr lang="en-US" sz="2000" b="0" i="0" kern="12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0" i="1" kern="1200" dirty="0" smtClean="0">
                  <a:solidFill>
                    <a:schemeClr val="tx1"/>
                  </a:solidFill>
                </a:rPr>
                <a:t>x2</a:t>
              </a:r>
              <a:r>
                <a:rPr lang="en-US" sz="2000" b="0" i="0" kern="1200" dirty="0" smtClean="0">
                  <a:solidFill>
                    <a:schemeClr val="tx1"/>
                  </a:solidFill>
                </a:rPr>
                <a:t>) Value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</a:rPr>
                <a:t>In Particular, </a:t>
              </a:r>
              <a:r>
                <a:rPr lang="en-US" sz="2000" b="1" dirty="0" err="1" smtClean="0">
                  <a:solidFill>
                    <a:schemeClr val="tx1"/>
                  </a:solidFill>
                </a:rPr>
                <a:t>Sim</a:t>
              </a:r>
              <a:r>
                <a:rPr lang="en-US" sz="2000" dirty="0" smtClean="0">
                  <a:solidFill>
                    <a:schemeClr val="tx1"/>
                  </a:solidFill>
                </a:rPr>
                <a:t>(</a:t>
              </a:r>
              <a:r>
                <a:rPr lang="en-US" sz="2000" i="1" dirty="0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) = ∞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39" grpId="0" animBg="1"/>
      <p:bldP spid="39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28" grpId="0" animBg="1"/>
      <p:bldP spid="28" grpId="1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2667000" y="3048000"/>
            <a:ext cx="5181600" cy="1524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MSCloud</a:t>
            </a:r>
            <a:r>
              <a:rPr lang="en-US" dirty="0" smtClean="0"/>
              <a:t> – Timely Retrieval for Concurrent Queries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533400" y="4800600"/>
          <a:ext cx="81534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2667000" y="1219200"/>
            <a:ext cx="5181600" cy="1524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4" descr="C:\Users\Xing\Desktop\Smartphone.png"/>
          <p:cNvPicPr>
            <a:picLocks noChangeAspect="1" noChangeArrowheads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6810375" y="1247775"/>
            <a:ext cx="733425" cy="733425"/>
          </a:xfrm>
          <a:prstGeom prst="rect">
            <a:avLst/>
          </a:prstGeom>
          <a:noFill/>
        </p:spPr>
      </p:pic>
      <p:pic>
        <p:nvPicPr>
          <p:cNvPr id="23" name="Picture 5" descr="C:\Users\Xing\Desktop\user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0600" y="1582737"/>
            <a:ext cx="1008063" cy="1008063"/>
          </a:xfrm>
          <a:prstGeom prst="rect">
            <a:avLst/>
          </a:prstGeom>
          <a:noFill/>
        </p:spPr>
      </p:pic>
      <p:pic>
        <p:nvPicPr>
          <p:cNvPr id="24" name="Picture 8" descr="C:\Users\Xing\Desktop\upload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43200" y="1295400"/>
            <a:ext cx="623669" cy="623669"/>
          </a:xfrm>
          <a:prstGeom prst="rect">
            <a:avLst/>
          </a:prstGeom>
          <a:noFill/>
        </p:spPr>
      </p:pic>
      <p:pic>
        <p:nvPicPr>
          <p:cNvPr id="25" name="Picture 8" descr="C:\Users\Xing\Desktop\upload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43200" y="3110131"/>
            <a:ext cx="623669" cy="62366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3898392" y="3262531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6592" y="3262531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98392" y="1385669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36592" y="1385669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74792" y="1385669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>
            <a:stCxn id="24" idx="1"/>
            <a:endCxn id="23" idx="3"/>
          </p:cNvCxnSpPr>
          <p:nvPr/>
        </p:nvCxnSpPr>
        <p:spPr>
          <a:xfrm flipH="1">
            <a:off x="1998663" y="1607235"/>
            <a:ext cx="744537" cy="4795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1"/>
            <a:endCxn id="23" idx="3"/>
          </p:cNvCxnSpPr>
          <p:nvPr/>
        </p:nvCxnSpPr>
        <p:spPr>
          <a:xfrm flipH="1" flipV="1">
            <a:off x="1998663" y="2086769"/>
            <a:ext cx="744537" cy="13351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39000" y="11430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Picture 4" descr="C:\Users\Xing\Desktop\Smartphone.png"/>
          <p:cNvPicPr>
            <a:picLocks noChangeAspect="1" noChangeArrowheads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6810375" y="3076575"/>
            <a:ext cx="733425" cy="733425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239000" y="29718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035314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5" descr="C:\Users\Xing\Desktop\user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0600" y="3200400"/>
            <a:ext cx="1008063" cy="1008063"/>
          </a:xfrm>
          <a:prstGeom prst="rect">
            <a:avLst/>
          </a:prstGeom>
          <a:noFill/>
        </p:spPr>
      </p:pic>
      <p:pic>
        <p:nvPicPr>
          <p:cNvPr id="38" name="Picture 8" descr="C:\Users\Xing\Desktop\upload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31008" y="1981200"/>
            <a:ext cx="623669" cy="623669"/>
          </a:xfrm>
          <a:prstGeom prst="rect">
            <a:avLst/>
          </a:prstGeom>
          <a:noFill/>
        </p:spPr>
      </p:pic>
      <p:pic>
        <p:nvPicPr>
          <p:cNvPr id="39" name="Picture 8" descr="C:\Users\Xing\Desktop\upload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43200" y="3886200"/>
            <a:ext cx="623669" cy="623669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3898392" y="4024531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36592" y="4024531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74792" y="4024531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86200" y="2133600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24400" y="2133600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62600" y="2133600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00800" y="2133600"/>
            <a:ext cx="8382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7" name="Straight Arrow Connector 46"/>
          <p:cNvCxnSpPr>
            <a:stCxn id="38" idx="1"/>
            <a:endCxn id="37" idx="3"/>
          </p:cNvCxnSpPr>
          <p:nvPr/>
        </p:nvCxnSpPr>
        <p:spPr>
          <a:xfrm flipH="1">
            <a:off x="1998663" y="2293035"/>
            <a:ext cx="732345" cy="1411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1"/>
            <a:endCxn id="37" idx="3"/>
          </p:cNvCxnSpPr>
          <p:nvPr/>
        </p:nvCxnSpPr>
        <p:spPr>
          <a:xfrm flipH="1" flipV="1">
            <a:off x="1998663" y="3704432"/>
            <a:ext cx="744537" cy="4936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8100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8153400" y="1219200"/>
            <a:ext cx="0" cy="352407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886200" y="4495800"/>
            <a:ext cx="46482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4" name="Diagram 5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Graphic spid="8" grpId="0">
        <p:bldAsOne/>
      </p:bldGraphic>
      <p:bldP spid="1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/>
      <p:bldP spid="35" grpId="0"/>
      <p:bldP spid="36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600200" y="2362200"/>
          <a:ext cx="6096000" cy="1219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685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MSCloud</a:t>
            </a:r>
            <a:r>
              <a:rPr lang="en-US" dirty="0" smtClean="0"/>
              <a:t> – Queries &amp; Credit Assignment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1295400"/>
          <a:ext cx="8153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724400" y="4392803"/>
          <a:ext cx="3962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533400" y="5320253"/>
            <a:ext cx="4038600" cy="672750"/>
            <a:chOff x="0" y="1163685"/>
            <a:chExt cx="4038600" cy="672750"/>
          </a:xfrm>
        </p:grpSpPr>
        <p:sp>
          <p:nvSpPr>
            <p:cNvPr id="15" name="Rectangle 14"/>
            <p:cNvSpPr/>
            <p:nvPr/>
          </p:nvSpPr>
          <p:spPr>
            <a:xfrm>
              <a:off x="0" y="1163685"/>
              <a:ext cx="4038600" cy="6727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0" y="1163685"/>
              <a:ext cx="4038600" cy="672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226" tIns="33020" rIns="184912" bIns="33020" numCol="1" spcCol="1270" anchor="t" anchorCtr="0">
              <a:noAutofit/>
            </a:bodyPr>
            <a:lstStyle/>
            <a:p>
              <a:pPr marL="228600" lvl="1" indent="-228600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Tx/>
                <a:buChar char="••"/>
              </a:pPr>
              <a:r>
                <a:rPr lang="en-US" sz="2000" kern="1200" dirty="0" smtClean="0">
                  <a:solidFill>
                    <a:schemeClr val="tx1"/>
                  </a:solidFill>
                </a:rPr>
                <a:t>credit </a:t>
              </a:r>
              <a:r>
                <a:rPr lang="zh-CN" altLang="en-US" sz="2000" dirty="0" smtClean="0"/>
                <a:t>∝ </a:t>
              </a:r>
              <a:r>
                <a:rPr lang="en-US" sz="2000" b="1" kern="1200" dirty="0" smtClean="0">
                  <a:solidFill>
                    <a:schemeClr val="tx1"/>
                  </a:solidFill>
                </a:rPr>
                <a:t>similarity</a:t>
              </a:r>
              <a:r>
                <a:rPr lang="en-US" sz="2000" kern="1200" dirty="0" smtClean="0">
                  <a:solidFill>
                    <a:schemeClr val="tx1"/>
                  </a:solidFill>
                </a:rPr>
                <a:t> to target image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48200" y="5307203"/>
            <a:ext cx="4267200" cy="712597"/>
            <a:chOff x="0" y="1164821"/>
            <a:chExt cx="4267200" cy="712597"/>
          </a:xfrm>
        </p:grpSpPr>
        <p:sp>
          <p:nvSpPr>
            <p:cNvPr id="18" name="Rectangle 17"/>
            <p:cNvSpPr/>
            <p:nvPr/>
          </p:nvSpPr>
          <p:spPr>
            <a:xfrm>
              <a:off x="0" y="1164821"/>
              <a:ext cx="4038600" cy="71259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0" y="1164821"/>
              <a:ext cx="4267200" cy="7125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226" tIns="34290" rIns="192024" bIns="34290" numCol="1" spcCol="1270" anchor="t" anchorCtr="0">
              <a:noAutofit/>
            </a:bodyPr>
            <a:lstStyle/>
            <a:p>
              <a:pPr marL="228600" lvl="1" indent="-228600" defTabSz="9334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2000" kern="1200" dirty="0" smtClean="0"/>
                <a:t>(credit)</a:t>
              </a:r>
              <a:r>
                <a:rPr lang="en-US" sz="2000" kern="1200" baseline="30000" dirty="0" smtClean="0"/>
                <a:t>-1</a:t>
              </a:r>
              <a:r>
                <a:rPr lang="en-US" sz="2000" dirty="0" smtClean="0"/>
                <a:t> </a:t>
              </a:r>
              <a:r>
                <a:rPr lang="zh-CN" altLang="en-US" sz="2000" dirty="0" smtClean="0"/>
                <a:t>∝ </a:t>
              </a:r>
              <a:r>
                <a:rPr lang="en-US" sz="2000" kern="1200" dirty="0" smtClean="0"/>
                <a:t>average </a:t>
              </a:r>
              <a:r>
                <a:rPr lang="en-US" sz="2000" b="1" kern="1200" dirty="0" smtClean="0"/>
                <a:t>similarity</a:t>
              </a:r>
              <a:r>
                <a:rPr lang="en-US" sz="2000" kern="1200" dirty="0" smtClean="0"/>
                <a:t> to other images</a:t>
              </a:r>
            </a:p>
          </p:txBody>
        </p:sp>
      </p:grpSp>
      <p:graphicFrame>
        <p:nvGraphicFramePr>
          <p:cNvPr id="22" name="Diagram 21"/>
          <p:cNvGraphicFramePr/>
          <p:nvPr/>
        </p:nvGraphicFramePr>
        <p:xfrm>
          <a:off x="533400" y="4392803"/>
          <a:ext cx="3962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4" name="Diagram 23"/>
          <p:cNvGraphicFramePr/>
          <p:nvPr/>
        </p:nvGraphicFramePr>
        <p:xfrm>
          <a:off x="533400" y="3733800"/>
          <a:ext cx="8153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10242" name="Picture 2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981200" y="2362200"/>
            <a:ext cx="685800" cy="685800"/>
          </a:xfrm>
          <a:prstGeom prst="rect">
            <a:avLst/>
          </a:prstGeom>
          <a:noFill/>
        </p:spPr>
      </p:pic>
      <p:pic>
        <p:nvPicPr>
          <p:cNvPr id="10244" name="Picture 4" descr="C:\Users\Xing\Desktop\USA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629400" y="2362200"/>
            <a:ext cx="685800" cy="685800"/>
          </a:xfrm>
          <a:prstGeom prst="rect">
            <a:avLst/>
          </a:prstGeom>
          <a:noFill/>
        </p:spPr>
      </p:pic>
      <p:pic>
        <p:nvPicPr>
          <p:cNvPr id="10245" name="Picture 5" descr="C:\Users\Xing\Desktop\football_256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105400" y="2438400"/>
            <a:ext cx="609600" cy="609600"/>
          </a:xfrm>
          <a:prstGeom prst="rect">
            <a:avLst/>
          </a:prstGeom>
          <a:noFill/>
        </p:spPr>
      </p:pic>
      <p:pic>
        <p:nvPicPr>
          <p:cNvPr id="10246" name="Picture 6" descr="C:\Users\Xing\Desktop\Basketball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3505200" y="2310384"/>
            <a:ext cx="762000" cy="7620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124200" y="3048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800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648200" y="3048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100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0" y="3048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100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2" grpId="0">
        <p:bldAsOne/>
      </p:bldGraphic>
      <p:bldGraphic spid="22" grpId="0">
        <p:bldAsOne/>
      </p:bldGraphic>
      <p:bldGraphic spid="24" grpId="0">
        <p:bldAsOne/>
      </p:bldGraphic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MSCloud</a:t>
            </a:r>
            <a:r>
              <a:rPr lang="en-US" dirty="0" smtClean="0"/>
              <a:t> – Credit Based Scheduling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5381625" cy="274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867275"/>
            <a:ext cx="18764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081784"/>
            <a:ext cx="19240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3526536"/>
            <a:ext cx="1304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667000"/>
            <a:ext cx="25717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2400" y="4114800"/>
            <a:ext cx="1933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3375" y="5715000"/>
            <a:ext cx="21050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081784"/>
            <a:ext cx="19240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3526536"/>
            <a:ext cx="1304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667000"/>
            <a:ext cx="25717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2400" y="4114800"/>
            <a:ext cx="1933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467600" y="5465802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7600" y="5791200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67600" y="4572000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7600" y="4953000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4" name="Diagram 23"/>
          <p:cNvGraphicFramePr/>
          <p:nvPr/>
        </p:nvGraphicFramePr>
        <p:xfrm>
          <a:off x="533400" y="1219200"/>
          <a:ext cx="5867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62800" y="1256272"/>
            <a:ext cx="1447800" cy="60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5600" y="1219200"/>
            <a:ext cx="48819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13854 0.388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7031 0.1777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8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14063 0.356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" y="17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13594 0.1444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7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13854 0.5104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5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69 L 0.06771 0.4232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21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-0.13802 0.3525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00261 0.2666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3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Graphic spid="2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3200400" y="1219200"/>
            <a:ext cx="5867400" cy="4953000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810000" y="3200400"/>
            <a:ext cx="4724400" cy="1524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MSCloud</a:t>
            </a:r>
            <a:r>
              <a:rPr lang="en-US" dirty="0" smtClean="0"/>
              <a:t> – Credit Based Scheduling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 descr="C:\Users\Xing\Desktop\Smartphone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33375" y="4752975"/>
            <a:ext cx="1038225" cy="1038225"/>
          </a:xfrm>
          <a:prstGeom prst="rect">
            <a:avLst/>
          </a:prstGeom>
          <a:noFill/>
        </p:spPr>
      </p:pic>
      <p:pic>
        <p:nvPicPr>
          <p:cNvPr id="11" name="Picture 10" descr="C:\Users\Xing\Desktop\server-blades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7200" y="1676400"/>
            <a:ext cx="762000" cy="914400"/>
          </a:xfrm>
          <a:prstGeom prst="rect">
            <a:avLst/>
          </a:prstGeom>
          <a:noFill/>
        </p:spPr>
      </p:pic>
      <p:pic>
        <p:nvPicPr>
          <p:cNvPr id="46" name="Picture 45" descr="C:\Users\Xing\Desktop\Smartphone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572000" y="3267075"/>
            <a:ext cx="733425" cy="733425"/>
          </a:xfrm>
          <a:prstGeom prst="rect">
            <a:avLst/>
          </a:prstGeom>
          <a:noFill/>
        </p:spPr>
      </p:pic>
      <p:pic>
        <p:nvPicPr>
          <p:cNvPr id="47" name="Picture 46" descr="C:\Users\Xing\Desktop\us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29000" y="3048000"/>
            <a:ext cx="1008063" cy="1008063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5638800" y="4176931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77000" y="4176931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638800" y="3429000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77000" y="3429000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15200" y="3429000"/>
            <a:ext cx="8382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32"/>
          <p:cNvSpPr txBox="1"/>
          <p:nvPr/>
        </p:nvSpPr>
        <p:spPr>
          <a:xfrm>
            <a:off x="5000625" y="31623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4" name="Picture 53" descr="C:\Users\Xing\Desktop\Smartphone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572000" y="3990975"/>
            <a:ext cx="733425" cy="733425"/>
          </a:xfrm>
          <a:prstGeom prst="rect">
            <a:avLst/>
          </a:prstGeom>
          <a:noFill/>
        </p:spPr>
      </p:pic>
      <p:sp>
        <p:nvSpPr>
          <p:cNvPr id="55" name="TextBox 34"/>
          <p:cNvSpPr txBox="1"/>
          <p:nvPr/>
        </p:nvSpPr>
        <p:spPr>
          <a:xfrm>
            <a:off x="5000625" y="38862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35"/>
          <p:cNvSpPr txBox="1"/>
          <p:nvPr/>
        </p:nvSpPr>
        <p:spPr>
          <a:xfrm>
            <a:off x="3886200" y="35052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5" name="Picture 2" descr="C:\Users\Xing\Desktop\Funne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4953000"/>
            <a:ext cx="1219200" cy="1219200"/>
          </a:xfrm>
          <a:prstGeom prst="rect">
            <a:avLst/>
          </a:prstGeom>
          <a:noFill/>
        </p:spPr>
      </p:pic>
      <p:cxnSp>
        <p:nvCxnSpPr>
          <p:cNvPr id="91" name="Straight Connector 90"/>
          <p:cNvCxnSpPr/>
          <p:nvPr/>
        </p:nvCxnSpPr>
        <p:spPr>
          <a:xfrm>
            <a:off x="6172200" y="2743200"/>
            <a:ext cx="0" cy="457200"/>
          </a:xfrm>
          <a:prstGeom prst="line">
            <a:avLst/>
          </a:prstGeom>
          <a:ln w="34925" cap="rnd">
            <a:prstDash val="sysDot"/>
            <a:bevel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Left Brace 94"/>
          <p:cNvSpPr/>
          <p:nvPr/>
        </p:nvSpPr>
        <p:spPr>
          <a:xfrm rot="16200000">
            <a:off x="5905500" y="2324100"/>
            <a:ext cx="533400" cy="5181600"/>
          </a:xfrm>
          <a:prstGeom prst="leftBrace">
            <a:avLst/>
          </a:prstGeom>
          <a:ln w="50800" cmpd="dbl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1219200" y="2133600"/>
            <a:ext cx="1981200" cy="0"/>
          </a:xfrm>
          <a:prstGeom prst="line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" name="Picture 2" descr="C:\Users\Xing\Desktop\Funne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4953000"/>
            <a:ext cx="1219200" cy="1219200"/>
          </a:xfrm>
          <a:prstGeom prst="rect">
            <a:avLst/>
          </a:prstGeom>
          <a:noFill/>
        </p:spPr>
      </p:pic>
      <p:cxnSp>
        <p:nvCxnSpPr>
          <p:cNvPr id="104" name="Straight Connector 103"/>
          <p:cNvCxnSpPr/>
          <p:nvPr/>
        </p:nvCxnSpPr>
        <p:spPr>
          <a:xfrm>
            <a:off x="1143000" y="5334000"/>
            <a:ext cx="2057400" cy="0"/>
          </a:xfrm>
          <a:prstGeom prst="line">
            <a:avLst/>
          </a:prstGeom>
          <a:ln w="50800" cmpd="dbl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742432" y="4495800"/>
            <a:ext cx="8382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6172200" y="3352800"/>
            <a:ext cx="0" cy="990600"/>
          </a:xfrm>
          <a:prstGeom prst="line">
            <a:avLst/>
          </a:prstGeom>
          <a:ln w="34925" cap="rnd">
            <a:prstDash val="sysDot"/>
            <a:bevel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Left Brace 109"/>
          <p:cNvSpPr/>
          <p:nvPr/>
        </p:nvSpPr>
        <p:spPr>
          <a:xfrm>
            <a:off x="6858000" y="3886200"/>
            <a:ext cx="381000" cy="1600200"/>
          </a:xfrm>
          <a:prstGeom prst="leftBrace">
            <a:avLst/>
          </a:prstGeom>
          <a:ln w="50800" cmpd="dbl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315200" y="38862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1. </a:t>
            </a:r>
            <a:r>
              <a:rPr lang="en-US" dirty="0" err="1" smtClean="0"/>
              <a:t>Filesize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Credit</a:t>
            </a:r>
          </a:p>
          <a:p>
            <a:endParaRPr lang="en-US" dirty="0" smtClean="0"/>
          </a:p>
          <a:p>
            <a:r>
              <a:rPr lang="en-US" dirty="0" smtClean="0"/>
              <a:t>3. Deadline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04800" y="25146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MSCloud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228600" y="5715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MSMobile</a:t>
            </a:r>
            <a:endParaRPr lang="en-US" dirty="0"/>
          </a:p>
        </p:txBody>
      </p:sp>
      <p:graphicFrame>
        <p:nvGraphicFramePr>
          <p:cNvPr id="114" name="Diagram 11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8" name="Picture 57" descr="C:\Users\Xing\Desktop\Smartphone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600575" y="1781175"/>
            <a:ext cx="733425" cy="733425"/>
          </a:xfrm>
          <a:prstGeom prst="rect">
            <a:avLst/>
          </a:prstGeom>
          <a:noFill/>
        </p:spPr>
      </p:pic>
      <p:sp>
        <p:nvSpPr>
          <p:cNvPr id="59" name="TextBox 32"/>
          <p:cNvSpPr txBox="1"/>
          <p:nvPr/>
        </p:nvSpPr>
        <p:spPr>
          <a:xfrm>
            <a:off x="5029200" y="16764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5638800" y="2514600"/>
            <a:ext cx="274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638800" y="1752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638800" y="1981200"/>
            <a:ext cx="304800" cy="533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5943600" y="1981200"/>
            <a:ext cx="457200" cy="228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400800" y="1828800"/>
            <a:ext cx="457200" cy="381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6858000" y="1828800"/>
            <a:ext cx="533400" cy="609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7391400" y="1981200"/>
            <a:ext cx="838200" cy="457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72200" y="1371600"/>
            <a:ext cx="0" cy="457200"/>
          </a:xfrm>
          <a:prstGeom prst="line">
            <a:avLst/>
          </a:prstGeom>
          <a:ln w="34925" cap="rnd">
            <a:prstDash val="sysDot"/>
            <a:bevel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57" grpId="1" animBg="1"/>
      <p:bldP spid="57" grpId="2" animBg="1"/>
      <p:bldP spid="48" grpId="1" animBg="1"/>
      <p:bldP spid="48" grpId="2" animBg="1"/>
      <p:bldP spid="49" grpId="1" animBg="1"/>
      <p:bldP spid="49" grpId="2" animBg="1"/>
      <p:bldP spid="50" grpId="1" animBg="1"/>
      <p:bldP spid="50" grpId="2" animBg="1"/>
      <p:bldP spid="51" grpId="1" animBg="1"/>
      <p:bldP spid="51" grpId="2" animBg="1"/>
      <p:bldP spid="52" grpId="1" animBg="1"/>
      <p:bldP spid="52" grpId="2" animBg="1"/>
      <p:bldP spid="53" grpId="1"/>
      <p:bldP spid="53" grpId="2"/>
      <p:bldP spid="55" grpId="1"/>
      <p:bldP spid="55" grpId="2"/>
      <p:bldP spid="56" grpId="1"/>
      <p:bldP spid="56" grpId="2"/>
      <p:bldP spid="95" grpId="0" animBg="1"/>
      <p:bldP spid="95" grpId="1" animBg="1"/>
      <p:bldP spid="107" grpId="0" animBg="1"/>
      <p:bldP spid="110" grpId="0" animBg="1"/>
      <p:bldP spid="111" grpId="0"/>
      <p:bldP spid="59" grpId="2"/>
      <p:bldP spid="59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 anchor="b">
            <a:normAutofit/>
          </a:bodyPr>
          <a:lstStyle/>
          <a:p>
            <a:r>
              <a:rPr lang="en-US" b="1" dirty="0" err="1" smtClean="0"/>
              <a:t>MSCloud</a:t>
            </a:r>
            <a:r>
              <a:rPr lang="en-US" dirty="0" smtClean="0"/>
              <a:t> – Credit Based Scheduling @ Phone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7" name="Diagram 16"/>
          <p:cNvGraphicFramePr/>
          <p:nvPr/>
        </p:nvGraphicFramePr>
        <p:xfrm>
          <a:off x="533400" y="1219200"/>
          <a:ext cx="8153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81675" y="4336921"/>
            <a:ext cx="1771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00725" y="4336921"/>
            <a:ext cx="25812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00725" y="4336921"/>
            <a:ext cx="2581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Connector 36"/>
          <p:cNvCxnSpPr/>
          <p:nvPr/>
        </p:nvCxnSpPr>
        <p:spPr>
          <a:xfrm>
            <a:off x="7528941" y="4108321"/>
            <a:ext cx="0" cy="10668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333613" y="4108321"/>
            <a:ext cx="0" cy="10668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00725" y="4108321"/>
            <a:ext cx="0" cy="10668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3819030"/>
            <a:ext cx="4267200" cy="166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Gap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19200"/>
            <a:ext cx="4227162" cy="2371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Diagram 10"/>
          <p:cNvGraphicFramePr/>
          <p:nvPr/>
        </p:nvGraphicFramePr>
        <p:xfrm>
          <a:off x="533400" y="3657600"/>
          <a:ext cx="81534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266" name="Picture 2" descr="C:\Users\Xing\Desktop\9954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59096" y="2401979"/>
            <a:ext cx="960120" cy="960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9" name="Picture 5" descr="C:\Users\Xing\Desktop\facebook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917186" y="1432715"/>
            <a:ext cx="1016000" cy="101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70" name="Picture 6" descr="C:\Users\Xing\Desktop\t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67400" y="1432715"/>
            <a:ext cx="990600" cy="99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71" name="Picture 7" descr="C:\Users\Xing\Desktop\20120814150306!Instagram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19216" y="2414171"/>
            <a:ext cx="905256" cy="905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73" name="Picture 9" descr="C:\Users\Xing\Desktop\Untitled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181600" y="1838099"/>
            <a:ext cx="1143000" cy="1148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66 0 " pathEditMode="relative" ptsTypes="AA">
                                      <p:cBhvr>
                                        <p:cTn id="25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66 0 " pathEditMode="relative" ptsTypes="AA">
                                      <p:cBhvr>
                                        <p:cTn id="27" dur="2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66 0 " pathEditMode="relative" ptsTypes="AA">
                                      <p:cBhvr>
                                        <p:cTn id="29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66 0 " pathEditMode="relative" ptsTypes="AA">
                                      <p:cBhvr>
                                        <p:cTn id="31" dur="2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Evaluation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533400" y="1066800"/>
          <a:ext cx="3962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4724400" y="1219200"/>
          <a:ext cx="4038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yr\Dropbox\530\mediasearch_paper\pics\different_queries.e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461596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yr\Dropbox\530\mediasearch_paper\pics\different_times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4516" y="2667000"/>
            <a:ext cx="46270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Query Completeness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533400" y="1143000"/>
          <a:ext cx="39624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533400" y="1676400"/>
          <a:ext cx="39624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4724400" y="1143000"/>
          <a:ext cx="39624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3" name="Diagram 12"/>
          <p:cNvGraphicFramePr/>
          <p:nvPr/>
        </p:nvGraphicFramePr>
        <p:xfrm>
          <a:off x="4724400" y="1676400"/>
          <a:ext cx="39624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10" name="Rectangle 9"/>
          <p:cNvSpPr/>
          <p:nvPr/>
        </p:nvSpPr>
        <p:spPr>
          <a:xfrm>
            <a:off x="5029200" y="22098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9200" y="22860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29200" y="23622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81600" y="2438400"/>
            <a:ext cx="3048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81600" y="2514600"/>
            <a:ext cx="3048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81600" y="2590800"/>
            <a:ext cx="3048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2200" y="22098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24600" y="22860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77000" y="23622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29400" y="24384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81800" y="25146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34200" y="25908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62000" y="22098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2000" y="2362200"/>
            <a:ext cx="10668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2000" y="2286000"/>
            <a:ext cx="838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2000" y="24384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57400" y="22098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2362200"/>
            <a:ext cx="9906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057400" y="2286000"/>
            <a:ext cx="838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57400" y="24384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52800" y="2209800"/>
            <a:ext cx="10668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52800" y="2362200"/>
            <a:ext cx="9906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52800" y="22860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352800" y="24384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57400" y="2514600"/>
            <a:ext cx="838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52800" y="2514600"/>
            <a:ext cx="76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25908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696200" y="2209800"/>
            <a:ext cx="914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848600" y="22860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01000" y="2362200"/>
            <a:ext cx="228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696200" y="24384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229600" y="2514600"/>
            <a:ext cx="5334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924800" y="2590800"/>
            <a:ext cx="609600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828800" y="3657600"/>
            <a:ext cx="0" cy="38100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48000" y="3581400"/>
            <a:ext cx="0" cy="45720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288536" y="3483864"/>
            <a:ext cx="0" cy="68580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638800" y="3810000"/>
            <a:ext cx="685800" cy="533400"/>
          </a:xfrm>
          <a:prstGeom prst="ellipse">
            <a:avLst/>
          </a:prstGeom>
          <a:noFill/>
          <a:ln w="76200" cmpd="dbl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34200" y="3276600"/>
            <a:ext cx="685800" cy="533400"/>
          </a:xfrm>
          <a:prstGeom prst="ellipse">
            <a:avLst/>
          </a:prstGeom>
          <a:noFill/>
          <a:ln w="76200" cmpd="dbl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229600" y="3429000"/>
            <a:ext cx="685800" cy="533400"/>
          </a:xfrm>
          <a:prstGeom prst="ellipse">
            <a:avLst/>
          </a:prstGeom>
          <a:noFill/>
          <a:ln w="76200" cmpd="dbl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Diagram 64"/>
          <p:cNvGraphicFramePr/>
          <p:nvPr/>
        </p:nvGraphicFramePr>
        <p:xfrm>
          <a:off x="4724400" y="609600"/>
          <a:ext cx="39624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66" name="Diagram 65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cxnSp>
        <p:nvCxnSpPr>
          <p:cNvPr id="54" name="Straight Connector 53"/>
          <p:cNvCxnSpPr/>
          <p:nvPr/>
        </p:nvCxnSpPr>
        <p:spPr>
          <a:xfrm>
            <a:off x="762000" y="2156460"/>
            <a:ext cx="0" cy="43434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057400" y="2156460"/>
            <a:ext cx="0" cy="43434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52800" y="2156460"/>
            <a:ext cx="0" cy="51054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1" grpId="0">
        <p:bldAsOne/>
      </p:bldGraphic>
      <p:bldGraphic spid="12" grpId="0">
        <p:bldAsOne/>
      </p:bldGraphic>
      <p:bldGraphic spid="13" grpId="0">
        <p:bldAsOne/>
      </p:bldGraphic>
      <p:bldP spid="10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Graphic spid="6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Overhead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1803228"/>
              </p:ext>
            </p:extLst>
          </p:nvPr>
        </p:nvGraphicFramePr>
        <p:xfrm>
          <a:off x="609600" y="1219200"/>
          <a:ext cx="8001000" cy="271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/>
                <a:gridCol w="4000500"/>
              </a:tblGrid>
              <a:tr h="68036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Communication &amp; system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Overhead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Average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Latency (ms)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4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C2DM Message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4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Feature Vector Download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45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Query Result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84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Upload Scheduling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317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Query Parsing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59326398"/>
              </p:ext>
            </p:extLst>
          </p:nvPr>
        </p:nvGraphicFramePr>
        <p:xfrm>
          <a:off x="609600" y="4770120"/>
          <a:ext cx="8001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/>
                <a:gridCol w="40005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overhead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Energy (µAh)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Feature Extraction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331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572000" y="3941426"/>
            <a:ext cx="4038600" cy="630574"/>
            <a:chOff x="0" y="97142"/>
            <a:chExt cx="7239000" cy="630574"/>
          </a:xfrm>
        </p:grpSpPr>
        <p:sp>
          <p:nvSpPr>
            <p:cNvPr id="8" name="Rounded Rectangle 7"/>
            <p:cNvSpPr/>
            <p:nvPr/>
          </p:nvSpPr>
          <p:spPr>
            <a:xfrm>
              <a:off x="0" y="118116"/>
              <a:ext cx="7239000" cy="60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32362" y="97142"/>
              <a:ext cx="7174276" cy="598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 smtClean="0">
                  <a:solidFill>
                    <a:schemeClr val="tx1"/>
                  </a:solidFill>
                </a:rPr>
                <a:t>Low Latency!</a:t>
              </a:r>
              <a:endParaRPr lang="en-US" sz="2000" b="1" i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95600" y="5562600"/>
            <a:ext cx="5715000" cy="609600"/>
            <a:chOff x="0" y="97142"/>
            <a:chExt cx="7239000" cy="609600"/>
          </a:xfrm>
        </p:grpSpPr>
        <p:sp>
          <p:nvSpPr>
            <p:cNvPr id="14" name="Rounded Rectangle 13"/>
            <p:cNvSpPr/>
            <p:nvPr/>
          </p:nvSpPr>
          <p:spPr>
            <a:xfrm>
              <a:off x="0" y="97142"/>
              <a:ext cx="7239000" cy="60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32362" y="97142"/>
              <a:ext cx="7174276" cy="598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 smtClean="0">
                  <a:solidFill>
                    <a:schemeClr val="tx1"/>
                  </a:solidFill>
                </a:rPr>
                <a:t>10% </a:t>
              </a:r>
              <a:r>
                <a:rPr lang="en-US" sz="2000" dirty="0" smtClean="0">
                  <a:solidFill>
                    <a:schemeClr val="tx1"/>
                  </a:solidFill>
                </a:rPr>
                <a:t>Battery Consumption ~ 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400+ </a:t>
              </a:r>
              <a:r>
                <a:rPr lang="en-US" sz="2000" dirty="0" smtClean="0">
                  <a:solidFill>
                    <a:schemeClr val="tx1"/>
                  </a:solidFill>
                </a:rPr>
                <a:t>images</a:t>
              </a:r>
              <a:endParaRPr lang="en-US" sz="2000" i="1" kern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33400" y="1371600"/>
          <a:ext cx="8153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04" y="1524000"/>
            <a:ext cx="9124340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Query Completeness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5" descr="C:\Users\jyr\Dropbox\530\mediasearch_paper\pics\timeline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371600"/>
            <a:ext cx="640079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– Related Work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457200" y="1371600"/>
          <a:ext cx="82296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457200" y="2895600"/>
          <a:ext cx="82296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457200" y="4495800"/>
          <a:ext cx="82296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Gap in</a:t>
            </a:r>
            <a:endParaRPr lang="en-US" i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057400"/>
          <a:ext cx="29718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914400" y="5410200"/>
          <a:ext cx="7239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2290" name="Picture 2" descr="C:\Users\Xing\Desktop\flickr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581400" y="457200"/>
            <a:ext cx="1524000" cy="537104"/>
          </a:xfrm>
          <a:prstGeom prst="rect">
            <a:avLst/>
          </a:prstGeom>
          <a:noFill/>
        </p:spPr>
      </p:pic>
      <p:pic>
        <p:nvPicPr>
          <p:cNvPr id="11" name="Picture 2" descr="C:\Users\Xing\Desktop\flickr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444752" y="2612136"/>
            <a:ext cx="908093" cy="320040"/>
          </a:xfrm>
          <a:prstGeom prst="rect">
            <a:avLst/>
          </a:prstGeom>
          <a:noFill/>
        </p:spPr>
      </p:pic>
      <p:graphicFrame>
        <p:nvGraphicFramePr>
          <p:cNvPr id="19" name="Chart 18"/>
          <p:cNvGraphicFramePr/>
          <p:nvPr/>
        </p:nvGraphicFramePr>
        <p:xfrm>
          <a:off x="3352800" y="1600200"/>
          <a:ext cx="54102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5010912" y="1752600"/>
            <a:ext cx="0" cy="2743200"/>
          </a:xfrm>
          <a:prstGeom prst="line">
            <a:avLst/>
          </a:prstGeom>
          <a:ln w="3175">
            <a:prstDash val="lgDash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343400" y="3124200"/>
            <a:ext cx="4114800" cy="0"/>
          </a:xfrm>
          <a:prstGeom prst="line">
            <a:avLst/>
          </a:prstGeom>
          <a:ln w="3175">
            <a:prstDash val="lgDash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267200" y="1783080"/>
            <a:ext cx="42672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13064" y="1752600"/>
            <a:ext cx="0" cy="2743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1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anchor="b"/>
          <a:lstStyle/>
          <a:p>
            <a:r>
              <a:rPr lang="en-US" dirty="0" smtClean="0"/>
              <a:t>Bridge the Availability Gap ?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2"/>
          <p:cNvPicPr>
            <a:picLocks noGrp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41448"/>
            <a:ext cx="4059936" cy="3044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/>
          <p:cNvPicPr>
            <a:picLocks noGrp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441448"/>
            <a:ext cx="4059936" cy="3044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Oval 22"/>
          <p:cNvSpPr/>
          <p:nvPr/>
        </p:nvSpPr>
        <p:spPr>
          <a:xfrm>
            <a:off x="6934200" y="3352800"/>
            <a:ext cx="838200" cy="83820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/>
        </p:nvGraphicFramePr>
        <p:xfrm>
          <a:off x="533400" y="1447800"/>
          <a:ext cx="3962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1" name="Diagram 20"/>
          <p:cNvGraphicFramePr/>
          <p:nvPr/>
        </p:nvGraphicFramePr>
        <p:xfrm>
          <a:off x="4724400" y="1447800"/>
          <a:ext cx="396240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Graphic spid="16" grpId="0">
        <p:bldAsOne/>
      </p:bldGraphic>
      <p:bldGraphic spid="21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the Availability Gap</a:t>
            </a:r>
            <a:endParaRPr 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122" name="Picture 2" descr="C:\Users\Xing\Desktop\Cloud-Globe-21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219200"/>
            <a:ext cx="7543800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1" name="Diagram 70"/>
          <p:cNvGraphicFramePr/>
          <p:nvPr/>
        </p:nvGraphicFramePr>
        <p:xfrm>
          <a:off x="838200" y="5410200"/>
          <a:ext cx="7239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3" name="Diagram 72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078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1905000" y="2880360"/>
            <a:ext cx="243840" cy="243840"/>
          </a:xfrm>
          <a:prstGeom prst="rect">
            <a:avLst/>
          </a:prstGeom>
          <a:noFill/>
        </p:spPr>
      </p:pic>
      <p:pic>
        <p:nvPicPr>
          <p:cNvPr id="39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1813560" y="2499360"/>
            <a:ext cx="243840" cy="243840"/>
          </a:xfrm>
          <a:prstGeom prst="rect">
            <a:avLst/>
          </a:prstGeom>
          <a:noFill/>
        </p:spPr>
      </p:pic>
      <p:pic>
        <p:nvPicPr>
          <p:cNvPr id="41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1752600" y="2118360"/>
            <a:ext cx="243840" cy="243840"/>
          </a:xfrm>
          <a:prstGeom prst="rect">
            <a:avLst/>
          </a:prstGeom>
          <a:noFill/>
        </p:spPr>
      </p:pic>
      <p:pic>
        <p:nvPicPr>
          <p:cNvPr id="42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2575560" y="2514600"/>
            <a:ext cx="243840" cy="243840"/>
          </a:xfrm>
          <a:prstGeom prst="rect">
            <a:avLst/>
          </a:prstGeom>
          <a:noFill/>
        </p:spPr>
      </p:pic>
      <p:pic>
        <p:nvPicPr>
          <p:cNvPr id="44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2880360" y="3947160"/>
            <a:ext cx="243840" cy="243840"/>
          </a:xfrm>
          <a:prstGeom prst="rect">
            <a:avLst/>
          </a:prstGeom>
          <a:noFill/>
        </p:spPr>
      </p:pic>
      <p:pic>
        <p:nvPicPr>
          <p:cNvPr id="45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6461760" y="2743200"/>
            <a:ext cx="243840" cy="243840"/>
          </a:xfrm>
          <a:prstGeom prst="rect">
            <a:avLst/>
          </a:prstGeom>
          <a:noFill/>
        </p:spPr>
      </p:pic>
      <p:pic>
        <p:nvPicPr>
          <p:cNvPr id="47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6385560" y="3185160"/>
            <a:ext cx="243840" cy="243840"/>
          </a:xfrm>
          <a:prstGeom prst="rect">
            <a:avLst/>
          </a:prstGeom>
          <a:noFill/>
        </p:spPr>
      </p:pic>
      <p:pic>
        <p:nvPicPr>
          <p:cNvPr id="58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6918960" y="4480560"/>
            <a:ext cx="243840" cy="243840"/>
          </a:xfrm>
          <a:prstGeom prst="rect">
            <a:avLst/>
          </a:prstGeom>
          <a:noFill/>
        </p:spPr>
      </p:pic>
      <p:pic>
        <p:nvPicPr>
          <p:cNvPr id="59" name="Picture 6" descr="C:\Users\Xing\Desktop\database-active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1000"/>
          </a:blip>
          <a:srcRect/>
          <a:stretch>
            <a:fillRect/>
          </a:stretch>
        </p:blipFill>
        <p:spPr bwMode="auto">
          <a:xfrm>
            <a:off x="4648200" y="3642360"/>
            <a:ext cx="243840" cy="243840"/>
          </a:xfrm>
          <a:prstGeom prst="rect">
            <a:avLst/>
          </a:prstGeom>
          <a:noFill/>
        </p:spPr>
      </p:pic>
      <p:pic>
        <p:nvPicPr>
          <p:cNvPr id="3082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28801" y="2871787"/>
            <a:ext cx="381000" cy="381000"/>
          </a:xfrm>
          <a:prstGeom prst="rect">
            <a:avLst/>
          </a:prstGeom>
          <a:noFill/>
        </p:spPr>
      </p:pic>
      <p:pic>
        <p:nvPicPr>
          <p:cNvPr id="63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52600" y="2438400"/>
            <a:ext cx="381000" cy="381000"/>
          </a:xfrm>
          <a:prstGeom prst="rect">
            <a:avLst/>
          </a:prstGeom>
          <a:noFill/>
        </p:spPr>
      </p:pic>
      <p:pic>
        <p:nvPicPr>
          <p:cNvPr id="64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76400" y="1981200"/>
            <a:ext cx="381000" cy="381000"/>
          </a:xfrm>
          <a:prstGeom prst="rect">
            <a:avLst/>
          </a:prstGeom>
          <a:noFill/>
        </p:spPr>
      </p:pic>
      <p:pic>
        <p:nvPicPr>
          <p:cNvPr id="65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14600" y="2438400"/>
            <a:ext cx="381000" cy="381000"/>
          </a:xfrm>
          <a:prstGeom prst="rect">
            <a:avLst/>
          </a:prstGeom>
          <a:noFill/>
        </p:spPr>
      </p:pic>
      <p:pic>
        <p:nvPicPr>
          <p:cNvPr id="66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819400" y="3886200"/>
            <a:ext cx="381000" cy="381000"/>
          </a:xfrm>
          <a:prstGeom prst="rect">
            <a:avLst/>
          </a:prstGeom>
          <a:noFill/>
        </p:spPr>
      </p:pic>
      <p:pic>
        <p:nvPicPr>
          <p:cNvPr id="72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72000" y="3505200"/>
            <a:ext cx="381000" cy="381000"/>
          </a:xfrm>
          <a:prstGeom prst="rect">
            <a:avLst/>
          </a:prstGeom>
          <a:noFill/>
        </p:spPr>
      </p:pic>
      <p:pic>
        <p:nvPicPr>
          <p:cNvPr id="74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4600" y="3124200"/>
            <a:ext cx="381000" cy="381000"/>
          </a:xfrm>
          <a:prstGeom prst="rect">
            <a:avLst/>
          </a:prstGeom>
          <a:noFill/>
        </p:spPr>
      </p:pic>
      <p:pic>
        <p:nvPicPr>
          <p:cNvPr id="75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2667000"/>
            <a:ext cx="381000" cy="381000"/>
          </a:xfrm>
          <a:prstGeom prst="rect">
            <a:avLst/>
          </a:prstGeom>
          <a:noFill/>
        </p:spPr>
      </p:pic>
      <p:pic>
        <p:nvPicPr>
          <p:cNvPr id="76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8000" y="4419600"/>
            <a:ext cx="381000" cy="381000"/>
          </a:xfrm>
          <a:prstGeom prst="rect">
            <a:avLst/>
          </a:prstGeom>
          <a:noFill/>
        </p:spPr>
      </p:pic>
      <p:pic>
        <p:nvPicPr>
          <p:cNvPr id="79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14600" y="1905000"/>
            <a:ext cx="381000" cy="381000"/>
          </a:xfrm>
          <a:prstGeom prst="rect">
            <a:avLst/>
          </a:prstGeom>
          <a:noFill/>
        </p:spPr>
      </p:pic>
      <p:pic>
        <p:nvPicPr>
          <p:cNvPr id="80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4419600"/>
            <a:ext cx="381000" cy="381000"/>
          </a:xfrm>
          <a:prstGeom prst="rect">
            <a:avLst/>
          </a:prstGeom>
          <a:noFill/>
        </p:spPr>
      </p:pic>
      <p:pic>
        <p:nvPicPr>
          <p:cNvPr id="81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67200" y="2057400"/>
            <a:ext cx="381000" cy="381000"/>
          </a:xfrm>
          <a:prstGeom prst="rect">
            <a:avLst/>
          </a:prstGeom>
          <a:noFill/>
        </p:spPr>
      </p:pic>
      <p:pic>
        <p:nvPicPr>
          <p:cNvPr id="82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38600" y="2590800"/>
            <a:ext cx="381000" cy="381000"/>
          </a:xfrm>
          <a:prstGeom prst="rect">
            <a:avLst/>
          </a:prstGeom>
          <a:noFill/>
        </p:spPr>
      </p:pic>
      <p:pic>
        <p:nvPicPr>
          <p:cNvPr id="83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29200" y="1905000"/>
            <a:ext cx="381000" cy="381000"/>
          </a:xfrm>
          <a:prstGeom prst="rect">
            <a:avLst/>
          </a:prstGeom>
          <a:noFill/>
        </p:spPr>
      </p:pic>
      <p:pic>
        <p:nvPicPr>
          <p:cNvPr id="84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76600" y="1371600"/>
            <a:ext cx="381000" cy="381000"/>
          </a:xfrm>
          <a:prstGeom prst="rect">
            <a:avLst/>
          </a:prstGeom>
          <a:noFill/>
        </p:spPr>
      </p:pic>
      <p:pic>
        <p:nvPicPr>
          <p:cNvPr id="85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1905000"/>
            <a:ext cx="381000" cy="381000"/>
          </a:xfrm>
          <a:prstGeom prst="rect">
            <a:avLst/>
          </a:prstGeom>
          <a:noFill/>
        </p:spPr>
      </p:pic>
      <p:pic>
        <p:nvPicPr>
          <p:cNvPr id="86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57800" y="2590800"/>
            <a:ext cx="381000" cy="381000"/>
          </a:xfrm>
          <a:prstGeom prst="rect">
            <a:avLst/>
          </a:prstGeom>
          <a:noFill/>
        </p:spPr>
      </p:pic>
      <p:pic>
        <p:nvPicPr>
          <p:cNvPr id="87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8000" y="2057400"/>
            <a:ext cx="381000" cy="381000"/>
          </a:xfrm>
          <a:prstGeom prst="rect">
            <a:avLst/>
          </a:prstGeom>
          <a:noFill/>
        </p:spPr>
      </p:pic>
      <p:pic>
        <p:nvPicPr>
          <p:cNvPr id="88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34200" y="2667000"/>
            <a:ext cx="381000" cy="381000"/>
          </a:xfrm>
          <a:prstGeom prst="rect">
            <a:avLst/>
          </a:prstGeom>
          <a:noFill/>
        </p:spPr>
      </p:pic>
      <p:pic>
        <p:nvPicPr>
          <p:cNvPr id="89" name="Picture 10" descr="C:\Users\Xing\Desktop\116585_33915_128_call_cell_mobile_phone_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77000" y="4495800"/>
            <a:ext cx="381000" cy="38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MediaScope</a:t>
            </a:r>
            <a:r>
              <a:rPr lang="en-US" b="1" dirty="0" smtClean="0"/>
              <a:t>: </a:t>
            </a:r>
            <a:r>
              <a:rPr lang="en-US" dirty="0" smtClean="0">
                <a:solidFill>
                  <a:schemeClr val="tx1"/>
                </a:solidFill>
              </a:rPr>
              <a:t>Timely On-Demand Media Retrieval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/>
        </p:nvGraphicFramePr>
        <p:xfrm>
          <a:off x="533400" y="990600"/>
          <a:ext cx="8153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 19"/>
          <p:cNvGraphicFramePr/>
          <p:nvPr/>
        </p:nvGraphicFramePr>
        <p:xfrm>
          <a:off x="533400" y="3657600"/>
          <a:ext cx="8153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050" name="Picture 2" descr="C:\Users\Xing\Desktop\User1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09800" y="2438400"/>
            <a:ext cx="1241425" cy="1241425"/>
          </a:xfrm>
          <a:prstGeom prst="rect">
            <a:avLst/>
          </a:prstGeom>
          <a:noFill/>
        </p:spPr>
      </p:pic>
      <p:sp>
        <p:nvSpPr>
          <p:cNvPr id="26" name="Oval Callout 25"/>
          <p:cNvSpPr/>
          <p:nvPr/>
        </p:nvSpPr>
        <p:spPr>
          <a:xfrm>
            <a:off x="3048000" y="1905000"/>
            <a:ext cx="4572000" cy="685800"/>
          </a:xfrm>
          <a:prstGeom prst="wedgeEllipseCallout">
            <a:avLst>
              <a:gd name="adj1" fmla="val -36529"/>
              <a:gd name="adj2" fmla="val 962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Images from </a:t>
            </a:r>
            <a:r>
              <a:rPr lang="en-US" b="1" dirty="0" smtClean="0">
                <a:solidFill>
                  <a:schemeClr val="tx1"/>
                </a:solidFill>
              </a:rPr>
              <a:t>today</a:t>
            </a:r>
            <a:r>
              <a:rPr lang="en-US" dirty="0" smtClean="0">
                <a:solidFill>
                  <a:schemeClr val="tx1"/>
                </a:solidFill>
              </a:rPr>
              <a:t>’s game…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Xing\Desktop\customer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37816" y="5081016"/>
            <a:ext cx="1243584" cy="1243584"/>
          </a:xfrm>
          <a:prstGeom prst="rect">
            <a:avLst/>
          </a:prstGeom>
          <a:noFill/>
        </p:spPr>
      </p:pic>
      <p:sp>
        <p:nvSpPr>
          <p:cNvPr id="27" name="Oval Callout 26"/>
          <p:cNvSpPr/>
          <p:nvPr/>
        </p:nvSpPr>
        <p:spPr>
          <a:xfrm>
            <a:off x="3048000" y="4495800"/>
            <a:ext cx="4572000" cy="685800"/>
          </a:xfrm>
          <a:prstGeom prst="wedgeEllipseCallout">
            <a:avLst>
              <a:gd name="adj1" fmla="val -36529"/>
              <a:gd name="adj2" fmla="val 962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Respond in </a:t>
            </a:r>
            <a:r>
              <a:rPr lang="en-US" b="1" dirty="0" smtClean="0">
                <a:solidFill>
                  <a:schemeClr val="tx1"/>
                </a:solidFill>
              </a:rPr>
              <a:t>30 seconds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0" grpId="0">
        <p:bldAsOne/>
      </p:bldGraphic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17259" y="2690812"/>
            <a:ext cx="6455141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" descr="C:\Users\Xing\Desktop\server-blades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14800" y="2286000"/>
            <a:ext cx="762000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2" descr="C:\Users\Xing\Desktop\User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1371600"/>
            <a:ext cx="1012825" cy="1012825"/>
          </a:xfrm>
          <a:prstGeom prst="rect">
            <a:avLst/>
          </a:prstGeom>
          <a:noFill/>
        </p:spPr>
      </p:pic>
      <p:pic>
        <p:nvPicPr>
          <p:cNvPr id="33" name="Picture 3" descr="C:\Users\Xing\Desktop\customer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1395984"/>
            <a:ext cx="990600" cy="990600"/>
          </a:xfrm>
          <a:prstGeom prst="rect">
            <a:avLst/>
          </a:prstGeom>
          <a:noFill/>
        </p:spPr>
      </p:pic>
      <p:sp>
        <p:nvSpPr>
          <p:cNvPr id="34" name="Oval Callout 33"/>
          <p:cNvSpPr/>
          <p:nvPr/>
        </p:nvSpPr>
        <p:spPr>
          <a:xfrm>
            <a:off x="2286000" y="1295400"/>
            <a:ext cx="1143000" cy="304800"/>
          </a:xfrm>
          <a:prstGeom prst="wedgeEllipseCallout">
            <a:avLst>
              <a:gd name="adj1" fmla="val -36529"/>
              <a:gd name="adj2" fmla="val 962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NBA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Callout 35"/>
          <p:cNvSpPr/>
          <p:nvPr/>
        </p:nvSpPr>
        <p:spPr>
          <a:xfrm>
            <a:off x="6781800" y="1295400"/>
            <a:ext cx="1143000" cy="304800"/>
          </a:xfrm>
          <a:prstGeom prst="wedgeEllipseCallout">
            <a:avLst>
              <a:gd name="adj1" fmla="val -36529"/>
              <a:gd name="adj2" fmla="val 962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3505200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2800" y="4876800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77000" y="3810000"/>
            <a:ext cx="457200" cy="457200"/>
          </a:xfrm>
          <a:prstGeom prst="rect">
            <a:avLst/>
          </a:prstGeom>
          <a:noFill/>
        </p:spPr>
      </p:pic>
      <p:pic>
        <p:nvPicPr>
          <p:cNvPr id="44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4600" y="3886200"/>
            <a:ext cx="457200" cy="457200"/>
          </a:xfrm>
          <a:prstGeom prst="rect">
            <a:avLst/>
          </a:prstGeom>
          <a:noFill/>
        </p:spPr>
      </p:pic>
      <p:pic>
        <p:nvPicPr>
          <p:cNvPr id="4100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36392" y="3886201"/>
            <a:ext cx="461877" cy="461877"/>
          </a:xfrm>
          <a:prstGeom prst="rect">
            <a:avLst/>
          </a:prstGeom>
          <a:noFill/>
        </p:spPr>
      </p:pic>
      <p:pic>
        <p:nvPicPr>
          <p:cNvPr id="46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3723" y="3271923"/>
            <a:ext cx="461877" cy="461877"/>
          </a:xfrm>
          <a:prstGeom prst="rect">
            <a:avLst/>
          </a:prstGeom>
          <a:noFill/>
        </p:spPr>
      </p:pic>
      <p:pic>
        <p:nvPicPr>
          <p:cNvPr id="47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32888" y="4267200"/>
            <a:ext cx="461877" cy="461877"/>
          </a:xfrm>
          <a:prstGeom prst="rect">
            <a:avLst/>
          </a:prstGeom>
          <a:noFill/>
        </p:spPr>
      </p:pic>
      <p:pic>
        <p:nvPicPr>
          <p:cNvPr id="48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2514600"/>
            <a:ext cx="457200" cy="457200"/>
          </a:xfrm>
          <a:prstGeom prst="rect">
            <a:avLst/>
          </a:prstGeom>
          <a:noFill/>
        </p:spPr>
      </p:pic>
      <p:pic>
        <p:nvPicPr>
          <p:cNvPr id="49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19723" y="2514600"/>
            <a:ext cx="461877" cy="461877"/>
          </a:xfrm>
          <a:prstGeom prst="rect">
            <a:avLst/>
          </a:prstGeom>
          <a:noFill/>
        </p:spPr>
      </p:pic>
      <p:pic>
        <p:nvPicPr>
          <p:cNvPr id="50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2514600"/>
            <a:ext cx="457200" cy="457200"/>
          </a:xfrm>
          <a:prstGeom prst="rect">
            <a:avLst/>
          </a:prstGeom>
          <a:noFill/>
        </p:spPr>
      </p:pic>
      <p:pic>
        <p:nvPicPr>
          <p:cNvPr id="51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2514600"/>
            <a:ext cx="457200" cy="457200"/>
          </a:xfrm>
          <a:prstGeom prst="rect">
            <a:avLst/>
          </a:prstGeom>
          <a:noFill/>
        </p:spPr>
      </p:pic>
      <p:pic>
        <p:nvPicPr>
          <p:cNvPr id="52" name="Picture 3" descr="C:\Users\Xing\Desktop\043913-firey-orange-jelly-icon-sports-hobbies-ball-basketba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2514600"/>
            <a:ext cx="457200" cy="457200"/>
          </a:xfrm>
          <a:prstGeom prst="rect">
            <a:avLst/>
          </a:prstGeom>
          <a:noFill/>
        </p:spPr>
      </p:pic>
      <p:pic>
        <p:nvPicPr>
          <p:cNvPr id="53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2514600"/>
            <a:ext cx="461877" cy="461877"/>
          </a:xfrm>
          <a:prstGeom prst="rect">
            <a:avLst/>
          </a:prstGeom>
          <a:noFill/>
        </p:spPr>
      </p:pic>
      <p:pic>
        <p:nvPicPr>
          <p:cNvPr id="54" name="Picture 4" descr="C:\Users\Xing\Desktop\US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2514600"/>
            <a:ext cx="461877" cy="4618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2581E-6 L -0.28333 -0.1887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" y="-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7428E-6 L 0.17344 -0.2000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23682E-6 L 0.25035 -0.1105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5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21832E-6 L 0.05833 -0.3441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-17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95837E-6 L 0.15 -0.199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21E-8 L -0.16667 -0.11101 " pathEditMode="relative" ptsTypes="AA">
                                      <p:cBhvr>
                                        <p:cTn id="9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24201 -0.11124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5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21E-8 L -0.125 -0.1110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5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0.28316 -0.1112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-5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21E-8 L -0.08333 -0.1110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9556E-7 L 0.08333 -0.1443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7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88529E-7 L 0.23941 -0.255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21E-8 L -0.04167 -0.1110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-5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0.32466 -0.1114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anchor="b">
            <a:normAutofit/>
          </a:bodyPr>
          <a:lstStyle/>
          <a:p>
            <a:r>
              <a:rPr lang="en-US" b="1" dirty="0" err="1" smtClean="0"/>
              <a:t>MediaScope</a:t>
            </a:r>
            <a:r>
              <a:rPr lang="en-US" dirty="0" smtClean="0"/>
              <a:t> </a:t>
            </a:r>
            <a:r>
              <a:rPr lang="en-US" dirty="0" smtClean="0"/>
              <a:t>Queries – for Different Needs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090" y="2898648"/>
            <a:ext cx="4001710" cy="3044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111" y="2898648"/>
            <a:ext cx="4022689" cy="3044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Diagram 10"/>
          <p:cNvGraphicFramePr/>
          <p:nvPr/>
        </p:nvGraphicFramePr>
        <p:xfrm>
          <a:off x="457200" y="1295400"/>
          <a:ext cx="39624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3" name="Diagram 12"/>
          <p:cNvGraphicFramePr/>
          <p:nvPr/>
        </p:nvGraphicFramePr>
        <p:xfrm>
          <a:off x="4800600" y="1295400"/>
          <a:ext cx="39624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and Contributions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533400" y="1295400"/>
          <a:ext cx="8153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445182869"/>
              </p:ext>
            </p:extLst>
          </p:nvPr>
        </p:nvGraphicFramePr>
        <p:xfrm>
          <a:off x="0" y="6400800"/>
          <a:ext cx="9144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30">
      <a:dk1>
        <a:sysClr val="windowText" lastClr="000000"/>
      </a:dk1>
      <a:lt1>
        <a:srgbClr val="FFFFFF"/>
      </a:lt1>
      <a:dk2>
        <a:srgbClr val="000000"/>
      </a:dk2>
      <a:lt2>
        <a:srgbClr val="F2F2F2"/>
      </a:lt2>
      <a:accent1>
        <a:srgbClr val="DAECFB"/>
      </a:accent1>
      <a:accent2>
        <a:srgbClr val="AAD4F6"/>
      </a:accent2>
      <a:accent3>
        <a:srgbClr val="E8D9F3"/>
      </a:accent3>
      <a:accent4>
        <a:srgbClr val="E8D9F3"/>
      </a:accent4>
      <a:accent5>
        <a:srgbClr val="AAD4F6"/>
      </a:accent5>
      <a:accent6>
        <a:srgbClr val="A5C249"/>
      </a:accent6>
      <a:hlink>
        <a:srgbClr val="E2D700"/>
      </a:hlink>
      <a:folHlink>
        <a:srgbClr val="DAECFB"/>
      </a:folHlink>
    </a:clrScheme>
    <a:fontScheme name="Custom 5">
      <a:majorFont>
        <a:latin typeface="Bell MT"/>
        <a:ea typeface=""/>
        <a:cs typeface=""/>
      </a:majorFont>
      <a:minorFont>
        <a:latin typeface="Georg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 w="38100" cmpd="dbl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50800" cmpd="dbl">
          <a:headEnd type="none" w="med" len="med"/>
          <a:tailEnd type="triangle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6398</TotalTime>
  <Words>927</Words>
  <Application>Microsoft Office PowerPoint</Application>
  <PresentationFormat>On-screen Show (4:3)</PresentationFormat>
  <Paragraphs>389</Paragraphs>
  <Slides>26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Origin</vt:lpstr>
      <vt:lpstr>MediaScope: Selective On-Demand Media Retrieval from Mobile Devices</vt:lpstr>
      <vt:lpstr>Availability Gap</vt:lpstr>
      <vt:lpstr>Availability Gap in</vt:lpstr>
      <vt:lpstr>Bridge the Availability Gap ?</vt:lpstr>
      <vt:lpstr>Bridge the Availability Gap</vt:lpstr>
      <vt:lpstr>MediaScope: Timely On-Demand Media Retrieval</vt:lpstr>
      <vt:lpstr>MediaScope Approach</vt:lpstr>
      <vt:lpstr>MediaScope Queries – for Different Needs</vt:lpstr>
      <vt:lpstr>Challenges and Contributions</vt:lpstr>
      <vt:lpstr>Image Search – on Image Feature Space</vt:lpstr>
      <vt:lpstr>Similarity on Feature Vectors</vt:lpstr>
      <vt:lpstr>MediaScope System Overview</vt:lpstr>
      <vt:lpstr>MSMobile - Feature Extractor</vt:lpstr>
      <vt:lpstr>Geometric Queries in MediaScope</vt:lpstr>
      <vt:lpstr>MSCloud – Timely Retrieval for Concurrent Queries</vt:lpstr>
      <vt:lpstr>MSCloud – Queries &amp; Credit Assignment</vt:lpstr>
      <vt:lpstr>MSCloud – Credit Based Scheduling</vt:lpstr>
      <vt:lpstr>MSCloud – Credit Based Scheduling</vt:lpstr>
      <vt:lpstr>MSCloud – Credit Based Scheduling @ Phone</vt:lpstr>
      <vt:lpstr>MediaScope Evaluation</vt:lpstr>
      <vt:lpstr>Query Completeness</vt:lpstr>
      <vt:lpstr>MediaScope Overhead</vt:lpstr>
      <vt:lpstr>MediaScope Summary</vt:lpstr>
      <vt:lpstr>Query Sample</vt:lpstr>
      <vt:lpstr>Query Completeness</vt:lpstr>
      <vt:lpstr>MediaScope – Related 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MediaScope: Selective On-Demand Media Retrieval from Mobile Devices</dc:title>
  <dc:creator>Xing</dc:creator>
  <cp:lastModifiedBy>Xing</cp:lastModifiedBy>
  <cp:revision>284</cp:revision>
  <dcterms:created xsi:type="dcterms:W3CDTF">2006-08-16T00:00:00Z</dcterms:created>
  <dcterms:modified xsi:type="dcterms:W3CDTF">2013-04-11T20:08:56Z</dcterms:modified>
</cp:coreProperties>
</file>